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09" r:id="rId2"/>
    <p:sldMasterId id="2147483731" r:id="rId3"/>
    <p:sldMasterId id="2147483803" r:id="rId4"/>
  </p:sldMasterIdLst>
  <p:notesMasterIdLst>
    <p:notesMasterId r:id="rId24"/>
  </p:notesMasterIdLst>
  <p:handoutMasterIdLst>
    <p:handoutMasterId r:id="rId25"/>
  </p:handoutMasterIdLst>
  <p:sldIdLst>
    <p:sldId id="259" r:id="rId5"/>
    <p:sldId id="276" r:id="rId6"/>
    <p:sldId id="344" r:id="rId7"/>
    <p:sldId id="349" r:id="rId8"/>
    <p:sldId id="355" r:id="rId9"/>
    <p:sldId id="351" r:id="rId10"/>
    <p:sldId id="332" r:id="rId11"/>
    <p:sldId id="352" r:id="rId12"/>
    <p:sldId id="353" r:id="rId13"/>
    <p:sldId id="354" r:id="rId14"/>
    <p:sldId id="333" r:id="rId15"/>
    <p:sldId id="331" r:id="rId16"/>
    <p:sldId id="357" r:id="rId17"/>
    <p:sldId id="334" r:id="rId18"/>
    <p:sldId id="335" r:id="rId19"/>
    <p:sldId id="358" r:id="rId20"/>
    <p:sldId id="336" r:id="rId21"/>
    <p:sldId id="356" r:id="rId22"/>
    <p:sldId id="32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8"/>
    <a:srgbClr val="8432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35" autoAdjust="0"/>
    <p:restoredTop sz="94418"/>
  </p:normalViewPr>
  <p:slideViewPr>
    <p:cSldViewPr snapToGrid="0" snapToObjects="1">
      <p:cViewPr varScale="1">
        <p:scale>
          <a:sx n="65" d="100"/>
          <a:sy n="65" d="100"/>
        </p:scale>
        <p:origin x="432" y="7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69" d="100"/>
          <a:sy n="169" d="100"/>
        </p:scale>
        <p:origin x="656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1FF226-DC6E-CF46-9887-DE4AB70041F7}" type="datetimeFigureOut">
              <a:rPr lang="en-US" smtClean="0">
                <a:latin typeface="Arial"/>
              </a:rPr>
              <a:t>1/10/2018</a:t>
            </a:fld>
            <a:endParaRPr lang="en-US" dirty="0">
              <a:latin typeface="Arial"/>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31DA3F-A467-A24A-8BE9-586F009792A9}"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939615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a:defRPr>
            </a:lvl1pPr>
          </a:lstStyle>
          <a:p>
            <a:fld id="{F9C8764C-90B5-DB43-8086-8AB00EB0C2C4}" type="datetimeFigureOut">
              <a:rPr lang="en-US" smtClean="0"/>
              <a:pPr/>
              <a:t>1/10/2018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a:defRPr>
            </a:lvl1pPr>
          </a:lstStyle>
          <a:p>
            <a:fld id="{5F3EC56D-A4BA-4A41-B0DB-BC0A1EBC2E62}" type="slidenum">
              <a:rPr lang="en-US" smtClean="0"/>
              <a:pPr/>
              <a:t>‹#›</a:t>
            </a:fld>
            <a:endParaRPr lang="en-US" dirty="0"/>
          </a:p>
        </p:txBody>
      </p:sp>
    </p:spTree>
    <p:extLst>
      <p:ext uri="{BB962C8B-B14F-4D97-AF65-F5344CB8AC3E}">
        <p14:creationId xmlns:p14="http://schemas.microsoft.com/office/powerpoint/2010/main" val="205168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a:ea typeface="+mn-ea"/>
        <a:cs typeface="+mn-cs"/>
      </a:defRPr>
    </a:lvl1pPr>
    <a:lvl2pPr marL="457200" algn="l" defTabSz="914400" rtl="0" eaLnBrk="1" latinLnBrk="0" hangingPunct="1">
      <a:defRPr sz="1200" kern="1200">
        <a:solidFill>
          <a:schemeClr val="tx1"/>
        </a:solidFill>
        <a:latin typeface="Arial"/>
        <a:ea typeface="+mn-ea"/>
        <a:cs typeface="+mn-cs"/>
      </a:defRPr>
    </a:lvl2pPr>
    <a:lvl3pPr marL="914400" algn="l" defTabSz="914400" rtl="0" eaLnBrk="1" latinLnBrk="0" hangingPunct="1">
      <a:defRPr sz="1200" kern="1200">
        <a:solidFill>
          <a:schemeClr val="tx1"/>
        </a:solidFill>
        <a:latin typeface="Arial"/>
        <a:ea typeface="+mn-ea"/>
        <a:cs typeface="+mn-cs"/>
      </a:defRPr>
    </a:lvl3pPr>
    <a:lvl4pPr marL="1371600" algn="l" defTabSz="914400" rtl="0" eaLnBrk="1" latinLnBrk="0" hangingPunct="1">
      <a:defRPr sz="1200" kern="1200">
        <a:solidFill>
          <a:schemeClr val="tx1"/>
        </a:solidFill>
        <a:latin typeface="Arial"/>
        <a:ea typeface="+mn-ea"/>
        <a:cs typeface="+mn-cs"/>
      </a:defRPr>
    </a:lvl4pPr>
    <a:lvl5pPr marL="1828800" algn="l" defTabSz="914400" rtl="0" eaLnBrk="1" latinLnBrk="0" hangingPunct="1">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Read 2.5</a:t>
            </a:r>
            <a:r>
              <a:rPr lang="en-US" baseline="0" dirty="0" smtClean="0"/>
              <a:t> pages of IWA Sample 1 (3-5 of 35), 1 paragraph of Sample 2 (page 14 of 35), 1 page of IWA Sample 3 (23/35)</a:t>
            </a:r>
            <a:endParaRPr lang="en-US" dirty="0" smtClean="0"/>
          </a:p>
          <a:p>
            <a:r>
              <a:rPr lang="en-US" dirty="0" smtClean="0"/>
              <a:t>Intervene before 2,000 words </a:t>
            </a:r>
            <a:r>
              <a:rPr lang="en-US" smtClean="0"/>
              <a:t>are written.</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6</a:t>
            </a:fld>
            <a:endParaRPr lang="en-US" dirty="0"/>
          </a:p>
        </p:txBody>
      </p:sp>
    </p:spTree>
    <p:extLst>
      <p:ext uri="{BB962C8B-B14F-4D97-AF65-F5344CB8AC3E}">
        <p14:creationId xmlns:p14="http://schemas.microsoft.com/office/powerpoint/2010/main" val="107058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7</a:t>
            </a:fld>
            <a:endParaRPr lang="en-US" dirty="0"/>
          </a:p>
        </p:txBody>
      </p:sp>
    </p:spTree>
    <p:extLst>
      <p:ext uri="{BB962C8B-B14F-4D97-AF65-F5344CB8AC3E}">
        <p14:creationId xmlns:p14="http://schemas.microsoft.com/office/powerpoint/2010/main" val="304974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12</a:t>
            </a:fld>
            <a:endParaRPr lang="en-US" dirty="0"/>
          </a:p>
        </p:txBody>
      </p:sp>
    </p:spTree>
    <p:extLst>
      <p:ext uri="{BB962C8B-B14F-4D97-AF65-F5344CB8AC3E}">
        <p14:creationId xmlns:p14="http://schemas.microsoft.com/office/powerpoint/2010/main" val="2820598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shoutkey.com</a:t>
            </a:r>
            <a:r>
              <a:rPr lang="en-US" dirty="0" smtClean="0"/>
              <a:t> --- show how easy it is to access even without</a:t>
            </a:r>
            <a:r>
              <a:rPr lang="en-US" baseline="0" dirty="0" smtClean="0"/>
              <a:t> Google Slides.</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13</a:t>
            </a:fld>
            <a:endParaRPr lang="en-US" dirty="0"/>
          </a:p>
        </p:txBody>
      </p:sp>
    </p:spTree>
    <p:extLst>
      <p:ext uri="{BB962C8B-B14F-4D97-AF65-F5344CB8AC3E}">
        <p14:creationId xmlns:p14="http://schemas.microsoft.com/office/powerpoint/2010/main" val="382571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www.amherst.edu</a:t>
            </a:r>
            <a:r>
              <a:rPr lang="en-US" dirty="0" smtClean="0"/>
              <a:t>/</a:t>
            </a:r>
            <a:r>
              <a:rPr lang="en-US" dirty="0" err="1" smtClean="0"/>
              <a:t>academiclife</a:t>
            </a:r>
            <a:r>
              <a:rPr lang="en-US" dirty="0" smtClean="0"/>
              <a:t>/support/</a:t>
            </a:r>
            <a:r>
              <a:rPr lang="en-US" dirty="0" err="1" smtClean="0"/>
              <a:t>writingcenter</a:t>
            </a:r>
            <a:r>
              <a:rPr lang="en-US" dirty="0" smtClean="0"/>
              <a:t>/</a:t>
            </a:r>
            <a:r>
              <a:rPr lang="en-US" dirty="0" err="1" smtClean="0"/>
              <a:t>resourcesforwriters</a:t>
            </a:r>
            <a:r>
              <a:rPr lang="en-US" dirty="0" smtClean="0"/>
              <a:t>/revision/</a:t>
            </a:r>
            <a:r>
              <a:rPr lang="en-US" dirty="0" err="1" smtClean="0"/>
              <a:t>reverse_outline</a:t>
            </a:r>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pPr/>
              <a:t>14</a:t>
            </a:fld>
            <a:endParaRPr lang="en-US" dirty="0"/>
          </a:p>
        </p:txBody>
      </p:sp>
    </p:spTree>
    <p:extLst>
      <p:ext uri="{BB962C8B-B14F-4D97-AF65-F5344CB8AC3E}">
        <p14:creationId xmlns:p14="http://schemas.microsoft.com/office/powerpoint/2010/main" val="383127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EC56D-A4BA-4A41-B0DB-BC0A1EBC2E62}" type="slidenum">
              <a:rPr lang="en-US" smtClean="0"/>
              <a:t>19</a:t>
            </a:fld>
            <a:endParaRPr lang="en-US"/>
          </a:p>
        </p:txBody>
      </p:sp>
    </p:spTree>
    <p:extLst>
      <p:ext uri="{BB962C8B-B14F-4D97-AF65-F5344CB8AC3E}">
        <p14:creationId xmlns:p14="http://schemas.microsoft.com/office/powerpoint/2010/main" val="801911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with Image — 0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3059" y="617802"/>
            <a:ext cx="4471173" cy="1301895"/>
          </a:xfrm>
        </p:spPr>
        <p:txBody>
          <a:bodyPr wrap="square" lIns="0" tIns="137160" rIns="0" bIns="0" anchor="t" anchorCtr="0">
            <a:spAutoFit/>
          </a:bodyPr>
          <a:lstStyle>
            <a:lvl1pPr>
              <a:defRPr sz="4200">
                <a:solidFill>
                  <a:schemeClr val="tx1"/>
                </a:solidFill>
              </a:defRPr>
            </a:lvl1pPr>
          </a:lstStyle>
          <a:p>
            <a:r>
              <a:rPr lang="en-US" dirty="0" smtClean="0"/>
              <a:t>Presentation Title</a:t>
            </a:r>
            <a:endParaRPr lang="en-US" dirty="0"/>
          </a:p>
        </p:txBody>
      </p:sp>
      <p:sp>
        <p:nvSpPr>
          <p:cNvPr id="17" name="Text Placeholder 16"/>
          <p:cNvSpPr>
            <a:spLocks noGrp="1"/>
          </p:cNvSpPr>
          <p:nvPr>
            <p:ph type="body" sz="quarter" idx="10" hasCustomPrompt="1"/>
          </p:nvPr>
        </p:nvSpPr>
        <p:spPr>
          <a:xfrm>
            <a:off x="453286" y="1924842"/>
            <a:ext cx="4471173" cy="784830"/>
          </a:xfrm>
        </p:spPr>
        <p:txBody>
          <a:bodyPr wrap="square"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22" name="Text Placeholder 21"/>
          <p:cNvSpPr>
            <a:spLocks noGrp="1"/>
          </p:cNvSpPr>
          <p:nvPr>
            <p:ph type="body" sz="quarter" idx="12" hasCustomPrompt="1"/>
          </p:nvPr>
        </p:nvSpPr>
        <p:spPr>
          <a:xfrm>
            <a:off x="464773" y="4607475"/>
            <a:ext cx="4579530" cy="169277"/>
          </a:xfrm>
        </p:spPr>
        <p:txBody>
          <a:bodyPr wrap="square" lIns="0" tIns="0" rIns="0" bIns="0" anchor="b" anchorCtr="0">
            <a:spAutoFit/>
          </a:bodyPr>
          <a:lstStyle>
            <a:lvl1pPr marL="0" indent="0">
              <a:buNone/>
              <a:defRPr sz="1200">
                <a:solidFill>
                  <a:schemeClr val="tx1"/>
                </a:solidFill>
                <a:latin typeface="Arial"/>
                <a:ea typeface="Arial"/>
                <a:cs typeface="Aria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Date</a:t>
            </a:r>
            <a:endParaRPr lang="en-US" dirty="0"/>
          </a:p>
        </p:txBody>
      </p:sp>
      <p:pic>
        <p:nvPicPr>
          <p:cNvPr id="2" name="Picture 1" descr="CB16029_PPTTemplates_TitleAndDividers_AP-05.jpg"/>
          <p:cNvPicPr>
            <a:picLocks noChangeAspect="1"/>
          </p:cNvPicPr>
          <p:nvPr userDrawn="1"/>
        </p:nvPicPr>
        <p:blipFill rotWithShape="1">
          <a:blip r:embed="rId2">
            <a:extLst>
              <a:ext uri="{28A0092B-C50C-407E-A947-70E740481C1C}">
                <a14:useLocalDpi xmlns:a14="http://schemas.microsoft.com/office/drawing/2010/main" val="0"/>
              </a:ext>
            </a:extLst>
          </a:blip>
          <a:srcRect l="46025"/>
          <a:stretch/>
        </p:blipFill>
        <p:spPr>
          <a:xfrm>
            <a:off x="5606142" y="0"/>
            <a:ext cx="6574579" cy="6858000"/>
          </a:xfrm>
          <a:prstGeom prst="rect">
            <a:avLst/>
          </a:prstGeom>
        </p:spPr>
      </p:pic>
    </p:spTree>
    <p:extLst>
      <p:ext uri="{BB962C8B-B14F-4D97-AF65-F5344CB8AC3E}">
        <p14:creationId xmlns:p14="http://schemas.microsoft.com/office/powerpoint/2010/main" val="1817950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add text or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990308" y="6282608"/>
            <a:ext cx="2844800" cy="365125"/>
          </a:xfrm>
          <a:prstGeom prst="rect">
            <a:avLst/>
          </a:prstGeom>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246495"/>
          </a:xfrm>
          <a:prstGeom prst="rect">
            <a:avLst/>
          </a:prstGeom>
        </p:spPr>
        <p:txBody>
          <a:bodyPr lIns="0" tIns="137160" rIns="0" bIns="0">
            <a:spAutoFit/>
          </a:bodyPr>
          <a:lstStyle>
            <a:lvl1pPr>
              <a:defRPr sz="3200" baseline="0">
                <a:solidFill>
                  <a:schemeClr val="tx1"/>
                </a:solidFill>
                <a:latin typeface="Arial"/>
                <a:ea typeface="Arial"/>
                <a:cs typeface="Arial"/>
              </a:defRPr>
            </a:lvl1pPr>
          </a:lstStyle>
          <a:p>
            <a:r>
              <a:rPr lang="en-US" sz="3600" dirty="0" smtClean="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8134"/>
          </a:xfrm>
          <a:prstGeom prst="rect">
            <a:avLst/>
          </a:prstGeom>
        </p:spPr>
        <p:txBody>
          <a:bodyPr lIns="0" tIns="228600" rIns="0" bIns="0">
            <a:spAutoFit/>
          </a:bodyPr>
          <a:lstStyle>
            <a:lvl1pPr marL="0" indent="0">
              <a:buNone/>
              <a:defRPr sz="1600" b="1">
                <a:solidFill>
                  <a:schemeClr val="accent1"/>
                </a:solidFill>
                <a:latin typeface="Arial"/>
                <a:ea typeface="Arial"/>
                <a:cs typeface="Arial"/>
              </a:defRPr>
            </a:lvl1pPr>
          </a:lstStyle>
          <a:p>
            <a:pPr lvl="0"/>
            <a:r>
              <a:rPr lang="en-US" dirty="0" smtClean="0"/>
              <a:t>Subtitle goes here — align top of subtitle box with bottom of title box.</a:t>
            </a:r>
          </a:p>
        </p:txBody>
      </p:sp>
      <p:sp>
        <p:nvSpPr>
          <p:cNvPr id="7" name="Content Placeholder 2"/>
          <p:cNvSpPr>
            <a:spLocks noGrp="1"/>
          </p:cNvSpPr>
          <p:nvPr>
            <p:ph idx="14"/>
          </p:nvPr>
        </p:nvSpPr>
        <p:spPr>
          <a:xfrm>
            <a:off x="466611" y="2481943"/>
            <a:ext cx="3741179" cy="2305957"/>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9185449"/>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t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990308" y="6282608"/>
            <a:ext cx="2844800" cy="365125"/>
          </a:xfrm>
          <a:prstGeom prst="rect">
            <a:avLst/>
          </a:prstGeom>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246495"/>
          </a:xfrm>
          <a:prstGeom prst="rect">
            <a:avLst/>
          </a:prstGeom>
        </p:spPr>
        <p:txBody>
          <a:bodyPr lIns="0" tIns="137160" rIns="0" bIns="0">
            <a:spAutoFit/>
          </a:bodyPr>
          <a:lstStyle>
            <a:lvl1pPr>
              <a:defRPr sz="3200" baseline="0">
                <a:solidFill>
                  <a:schemeClr val="tx1"/>
                </a:solidFill>
                <a:latin typeface="Arial"/>
                <a:ea typeface="Arial"/>
                <a:cs typeface="Arial"/>
              </a:defRPr>
            </a:lvl1pPr>
          </a:lstStyle>
          <a:p>
            <a:r>
              <a:rPr lang="en-US" sz="3600" dirty="0" smtClean="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723275"/>
          </a:xfrm>
          <a:prstGeom prst="rect">
            <a:avLst/>
          </a:prstGeom>
        </p:spPr>
        <p:txBody>
          <a:bodyPr lIns="0" tIns="228600" rIns="0" bIns="0">
            <a:spAutoFit/>
          </a:bodyPr>
          <a:lstStyle>
            <a:lvl1pPr marL="0" indent="0">
              <a:buNone/>
              <a:defRPr sz="1600" b="1">
                <a:solidFill>
                  <a:schemeClr val="accent1"/>
                </a:solidFill>
                <a:latin typeface="Arial"/>
                <a:ea typeface="Arial"/>
                <a:cs typeface="Arial"/>
              </a:defRPr>
            </a:lvl1pPr>
          </a:lstStyle>
          <a:p>
            <a:pPr lvl="0"/>
            <a:r>
              <a:rPr lang="en-US" dirty="0" smtClean="0"/>
              <a:t>Subtitle goes here — align top of subtitle box with bottom of title box.</a:t>
            </a:r>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52396"/>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Slide — Two Column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990308" y="6282608"/>
            <a:ext cx="2844800" cy="365125"/>
          </a:xfrm>
          <a:prstGeom prst="rect">
            <a:avLst/>
          </a:prstGeom>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246495"/>
          </a:xfrm>
          <a:prstGeom prst="rect">
            <a:avLst/>
          </a:prstGeom>
        </p:spPr>
        <p:txBody>
          <a:bodyPr lIns="0" tIns="137160" rIns="0" bIns="0">
            <a:spAutoFit/>
          </a:bodyPr>
          <a:lstStyle>
            <a:lvl1pPr>
              <a:defRPr sz="3200" baseline="0">
                <a:solidFill>
                  <a:schemeClr val="tx1"/>
                </a:solidFill>
                <a:latin typeface="Arial"/>
                <a:ea typeface="Arial"/>
                <a:cs typeface="Arial"/>
              </a:defRPr>
            </a:lvl1pPr>
          </a:lstStyle>
          <a:p>
            <a:r>
              <a:rPr lang="en-US" sz="3600" dirty="0" smtClean="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723275"/>
          </a:xfrm>
          <a:prstGeom prst="rect">
            <a:avLst/>
          </a:prstGeom>
        </p:spPr>
        <p:txBody>
          <a:bodyPr lIns="0" tIns="228600" rIns="0" bIns="0">
            <a:spAutoFit/>
          </a:bodyPr>
          <a:lstStyle>
            <a:lvl1pPr marL="0" indent="0">
              <a:buNone/>
              <a:defRPr sz="1600" b="1">
                <a:solidFill>
                  <a:schemeClr val="accent1"/>
                </a:solidFill>
                <a:latin typeface="Arial"/>
                <a:ea typeface="Arial"/>
                <a:cs typeface="Arial"/>
              </a:defRPr>
            </a:lvl1pPr>
          </a:lstStyle>
          <a:p>
            <a:pPr lvl="0"/>
            <a:r>
              <a:rPr lang="en-US" dirty="0" smtClean="0"/>
              <a:t>Subtitle goes here — align top of subtitle box with bottom of title box.</a:t>
            </a:r>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5"/>
          </p:nvPr>
        </p:nvSpPr>
        <p:spPr>
          <a:xfrm>
            <a:off x="466611" y="2494643"/>
            <a:ext cx="3741179" cy="2344057"/>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795425"/>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 Slide — Two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2581961"/>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990308" y="6282608"/>
            <a:ext cx="2844800" cy="365125"/>
          </a:xfrm>
          <a:prstGeom prst="rect">
            <a:avLst/>
          </a:prstGeom>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246495"/>
          </a:xfrm>
          <a:prstGeom prst="rect">
            <a:avLst/>
          </a:prstGeom>
        </p:spPr>
        <p:txBody>
          <a:bodyPr lIns="0" tIns="137160" rIns="0" bIns="0">
            <a:spAutoFit/>
          </a:bodyPr>
          <a:lstStyle>
            <a:lvl1pPr>
              <a:defRPr sz="3200" baseline="0">
                <a:solidFill>
                  <a:schemeClr val="tx1"/>
                </a:solidFill>
                <a:latin typeface="Arial"/>
                <a:ea typeface="Arial"/>
                <a:cs typeface="Arial"/>
              </a:defRPr>
            </a:lvl1pPr>
          </a:lstStyle>
          <a:p>
            <a:r>
              <a:rPr lang="en-US" sz="3600" dirty="0" smtClean="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723275"/>
          </a:xfrm>
          <a:prstGeom prst="rect">
            <a:avLst/>
          </a:prstGeom>
        </p:spPr>
        <p:txBody>
          <a:bodyPr lIns="0" tIns="228600" rIns="0" bIns="0">
            <a:spAutoFit/>
          </a:bodyPr>
          <a:lstStyle>
            <a:lvl1pPr marL="0" indent="0">
              <a:buNone/>
              <a:defRPr sz="1600" b="1">
                <a:solidFill>
                  <a:schemeClr val="accent1"/>
                </a:solidFill>
                <a:latin typeface="Arial"/>
                <a:ea typeface="Arial"/>
                <a:cs typeface="Arial"/>
              </a:defRPr>
            </a:lvl1pPr>
          </a:lstStyle>
          <a:p>
            <a:pPr lvl="0"/>
            <a:r>
              <a:rPr lang="en-US" dirty="0" smtClean="0"/>
              <a:t>Subtitle goes here — align top of subtitle box with bottom of title box.</a:t>
            </a:r>
          </a:p>
        </p:txBody>
      </p:sp>
      <p:sp>
        <p:nvSpPr>
          <p:cNvPr id="7" name="Content Placeholder 2"/>
          <p:cNvSpPr>
            <a:spLocks noGrp="1"/>
          </p:cNvSpPr>
          <p:nvPr>
            <p:ph idx="14"/>
          </p:nvPr>
        </p:nvSpPr>
        <p:spPr>
          <a:xfrm>
            <a:off x="4773478" y="3137770"/>
            <a:ext cx="6960030" cy="2774515"/>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0503109"/>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2581961"/>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990308" y="6282608"/>
            <a:ext cx="2844800" cy="365125"/>
          </a:xfrm>
          <a:prstGeom prst="rect">
            <a:avLst/>
          </a:prstGeom>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246495"/>
          </a:xfrm>
          <a:prstGeom prst="rect">
            <a:avLst/>
          </a:prstGeom>
        </p:spPr>
        <p:txBody>
          <a:bodyPr lIns="0" tIns="137160" rIns="0" bIns="0">
            <a:spAutoFit/>
          </a:bodyPr>
          <a:lstStyle>
            <a:lvl1pPr>
              <a:defRPr sz="3200" baseline="0">
                <a:solidFill>
                  <a:schemeClr val="tx1"/>
                </a:solidFill>
                <a:latin typeface="Arial"/>
                <a:ea typeface="Arial"/>
                <a:cs typeface="Arial"/>
              </a:defRPr>
            </a:lvl1pPr>
          </a:lstStyle>
          <a:p>
            <a:r>
              <a:rPr lang="en-US" sz="3600" dirty="0" smtClean="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678134"/>
          </a:xfrm>
          <a:prstGeom prst="rect">
            <a:avLst/>
          </a:prstGeom>
        </p:spPr>
        <p:txBody>
          <a:bodyPr lIns="0" tIns="228600" rIns="0" bIns="0">
            <a:spAutoFit/>
          </a:bodyPr>
          <a:lstStyle>
            <a:lvl1pPr marL="0" indent="0">
              <a:buNone/>
              <a:defRPr sz="1600" b="1">
                <a:solidFill>
                  <a:srgbClr val="009CDE"/>
                </a:solidFill>
                <a:latin typeface="Arial"/>
                <a:ea typeface="Arial"/>
                <a:cs typeface="Arial"/>
              </a:defRPr>
            </a:lvl1pPr>
          </a:lstStyle>
          <a:p>
            <a:pPr lvl="0"/>
            <a:r>
              <a:rPr lang="en-US" dirty="0" smtClean="0"/>
              <a:t>Subtitle goes here — align top of subtitle box with bottom of title box.</a:t>
            </a:r>
          </a:p>
        </p:txBody>
      </p:sp>
      <p:sp>
        <p:nvSpPr>
          <p:cNvPr id="7" name="Content Placeholder 2"/>
          <p:cNvSpPr>
            <a:spLocks noGrp="1"/>
          </p:cNvSpPr>
          <p:nvPr>
            <p:ph idx="14"/>
          </p:nvPr>
        </p:nvSpPr>
        <p:spPr>
          <a:xfrm>
            <a:off x="4773478" y="3137770"/>
            <a:ext cx="6960030" cy="2774515"/>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5"/>
          </p:nvPr>
        </p:nvSpPr>
        <p:spPr>
          <a:xfrm>
            <a:off x="466611" y="2481943"/>
            <a:ext cx="3741179" cy="2344057"/>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1522073"/>
      </p:ext>
    </p:extLst>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Content Slide - Lis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990308" y="6282608"/>
            <a:ext cx="2844800" cy="365125"/>
          </a:xfrm>
          <a:prstGeom prst="rect">
            <a:avLst/>
          </a:prstGeom>
        </p:spPr>
        <p:txBody>
          <a:bodyPr/>
          <a:lstStyle/>
          <a:p>
            <a:fld id="{C1E9C267-FC72-D447-BF05-09A3351C68CB}" type="slidenum">
              <a:rPr lang="en-US" smtClean="0"/>
              <a:t>‹#›</a:t>
            </a:fld>
            <a:endParaRPr lang="en-US" dirty="0"/>
          </a:p>
        </p:txBody>
      </p:sp>
      <p:sp>
        <p:nvSpPr>
          <p:cNvPr id="4" name="Text Placeholder 14"/>
          <p:cNvSpPr>
            <a:spLocks noGrp="1"/>
          </p:cNvSpPr>
          <p:nvPr>
            <p:ph type="body" sz="quarter" idx="13" hasCustomPrompt="1"/>
          </p:nvPr>
        </p:nvSpPr>
        <p:spPr>
          <a:xfrm>
            <a:off x="466725" y="1149937"/>
            <a:ext cx="8704734" cy="477054"/>
          </a:xfrm>
          <a:prstGeom prst="rect">
            <a:avLst/>
          </a:prstGeom>
        </p:spPr>
        <p:txBody>
          <a:bodyPr wrap="square" lIns="0" tIns="228600" rIns="0" bIns="0">
            <a:spAutoFit/>
          </a:bodyPr>
          <a:lstStyle>
            <a:lvl1pPr marL="0" indent="0">
              <a:buNone/>
              <a:defRPr sz="1600" b="1">
                <a:solidFill>
                  <a:srgbClr val="009CDE"/>
                </a:solidFill>
                <a:latin typeface="Arial"/>
                <a:ea typeface="Arial"/>
                <a:cs typeface="Arial"/>
              </a:defRPr>
            </a:lvl1pPr>
          </a:lstStyle>
          <a:p>
            <a:pPr lvl="0"/>
            <a:r>
              <a:rPr lang="en-US" dirty="0" smtClean="0"/>
              <a:t>Subtitle goes here — align top of subtitle box with bottom of title box. </a:t>
            </a:r>
          </a:p>
        </p:txBody>
      </p:sp>
      <p:sp>
        <p:nvSpPr>
          <p:cNvPr id="5" name="Content Placeholder 2"/>
          <p:cNvSpPr>
            <a:spLocks noGrp="1"/>
          </p:cNvSpPr>
          <p:nvPr>
            <p:ph idx="1"/>
          </p:nvPr>
        </p:nvSpPr>
        <p:spPr>
          <a:xfrm>
            <a:off x="466725" y="1917291"/>
            <a:ext cx="4884018" cy="2934110"/>
          </a:xfrm>
          <a:prstGeom prst="rect">
            <a:avLst/>
          </a:prstGeom>
        </p:spPr>
        <p:txBody>
          <a:bodyPr lIns="0" tIns="228600" rIns="0" bIns="0"/>
          <a:lstStyle>
            <a:lvl1pPr marL="285750" indent="-285750">
              <a:buClr>
                <a:srgbClr val="009CDE"/>
              </a:buClr>
              <a:buFont typeface="Arial"/>
              <a:buChar char="•"/>
              <a:defRPr sz="1600">
                <a:latin typeface="Arial"/>
                <a:ea typeface="Arial"/>
                <a:cs typeface="Arial"/>
              </a:defRPr>
            </a:lvl1pPr>
            <a:lvl2pPr marL="742950" indent="-285750">
              <a:buClr>
                <a:srgbClr val="009CDE"/>
              </a:buClr>
              <a:buFont typeface="Arial"/>
              <a:buChar char="•"/>
              <a:defRPr sz="1600">
                <a:latin typeface="Arial"/>
                <a:ea typeface="Arial"/>
                <a:cs typeface="Arial"/>
              </a:defRPr>
            </a:lvl2pPr>
            <a:lvl3pPr marL="1200150" indent="-285750">
              <a:buClr>
                <a:srgbClr val="009CDE"/>
              </a:buClr>
              <a:buFont typeface="Arial"/>
              <a:buChar char="•"/>
              <a:defRPr sz="1600">
                <a:latin typeface="Arial"/>
                <a:ea typeface="Arial"/>
                <a:cs typeface="Arial"/>
              </a:defRPr>
            </a:lvl3pPr>
            <a:lvl4pPr marL="1657350" indent="-285750">
              <a:buClr>
                <a:srgbClr val="009CDE"/>
              </a:buClr>
              <a:buFont typeface="Arial"/>
              <a:buChar char="•"/>
              <a:defRPr sz="1600">
                <a:latin typeface="Arial"/>
                <a:ea typeface="Arial"/>
                <a:cs typeface="Arial"/>
              </a:defRPr>
            </a:lvl4pPr>
            <a:lvl5pPr marL="2114550" indent="-285750">
              <a:buClr>
                <a:srgbClr val="009CDE"/>
              </a:buClr>
              <a:buFont typeface="Arial"/>
              <a:buChar cha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4"/>
          </p:nvPr>
        </p:nvSpPr>
        <p:spPr>
          <a:xfrm>
            <a:off x="5636830" y="1917290"/>
            <a:ext cx="4884018" cy="4185943"/>
          </a:xfrm>
          <a:prstGeom prst="rect">
            <a:avLst/>
          </a:prstGeom>
        </p:spPr>
        <p:txBody>
          <a:bodyPr lIns="0" tIns="228600" rIns="0" bIns="0"/>
          <a:lstStyle>
            <a:lvl1pPr marL="285750" indent="-285750">
              <a:buClr>
                <a:srgbClr val="009CDE"/>
              </a:buClr>
              <a:buFont typeface="Arial"/>
              <a:buChar char="•"/>
              <a:defRPr sz="1600">
                <a:latin typeface="Arial"/>
                <a:ea typeface="Arial"/>
                <a:cs typeface="Arial"/>
              </a:defRPr>
            </a:lvl1pPr>
            <a:lvl2pPr marL="742950" indent="-285750">
              <a:buClr>
                <a:srgbClr val="009CDE"/>
              </a:buClr>
              <a:buFont typeface="Arial"/>
              <a:buChar char="•"/>
              <a:defRPr sz="1600">
                <a:latin typeface="Arial"/>
                <a:ea typeface="Arial"/>
                <a:cs typeface="Arial"/>
              </a:defRPr>
            </a:lvl2pPr>
            <a:lvl3pPr marL="1200150" indent="-285750">
              <a:buClr>
                <a:srgbClr val="009CDE"/>
              </a:buClr>
              <a:buFont typeface="Arial"/>
              <a:buChar char="•"/>
              <a:defRPr sz="1600">
                <a:latin typeface="Arial"/>
                <a:ea typeface="Arial"/>
                <a:cs typeface="Arial"/>
              </a:defRPr>
            </a:lvl3pPr>
            <a:lvl4pPr marL="1657350" indent="-285750">
              <a:buClr>
                <a:srgbClr val="009CDE"/>
              </a:buClr>
              <a:buFont typeface="Arial"/>
              <a:buChar char="•"/>
              <a:defRPr sz="1600">
                <a:latin typeface="Arial"/>
                <a:ea typeface="Arial"/>
                <a:cs typeface="Arial"/>
              </a:defRPr>
            </a:lvl4pPr>
            <a:lvl5pPr marL="2114550" indent="-285750">
              <a:buClr>
                <a:srgbClr val="009CDE"/>
              </a:buClr>
              <a:buFont typeface="Arial"/>
              <a:buChar cha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23"/>
          <p:cNvSpPr>
            <a:spLocks noGrp="1"/>
          </p:cNvSpPr>
          <p:nvPr>
            <p:ph type="body" sz="quarter" idx="15" hasCustomPrompt="1"/>
          </p:nvPr>
        </p:nvSpPr>
        <p:spPr>
          <a:xfrm>
            <a:off x="466725" y="646979"/>
            <a:ext cx="7697872" cy="494764"/>
          </a:xfrm>
          <a:prstGeom prst="rect">
            <a:avLst/>
          </a:prstGeom>
        </p:spPr>
        <p:txBody>
          <a:bodyPr vert="horz" lIns="0" tIns="0" rIns="0" bIns="0" anchor="t"/>
          <a:lstStyle>
            <a:lvl1pPr marL="0" indent="0">
              <a:buNone/>
              <a:defRPr sz="3600" baseline="0">
                <a:latin typeface="Arial"/>
                <a:cs typeface="Arial"/>
              </a:defRPr>
            </a:lvl1pPr>
          </a:lstStyle>
          <a:p>
            <a:pPr lvl="0"/>
            <a:r>
              <a:rPr lang="en-US" dirty="0" smtClean="0"/>
              <a:t>Title of slide goes here.</a:t>
            </a:r>
            <a:endParaRPr lang="en-US" dirty="0"/>
          </a:p>
        </p:txBody>
      </p:sp>
    </p:spTree>
    <p:extLst>
      <p:ext uri="{BB962C8B-B14F-4D97-AF65-F5344CB8AC3E}">
        <p14:creationId xmlns:p14="http://schemas.microsoft.com/office/powerpoint/2010/main" val="29060142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Arial"/>
                <a:ea typeface="Arial"/>
                <a:cs typeface="Arial"/>
              </a:defRPr>
            </a:lvl1pPr>
          </a:lstStyle>
          <a:p>
            <a:pPr lvl="0"/>
            <a:r>
              <a:rPr lang="en-US" dirty="0" smtClean="0"/>
              <a:t>Subtitle goes here — align top of subtitle box with bottom of title box.</a:t>
            </a:r>
          </a:p>
        </p:txBody>
      </p:sp>
      <p:sp>
        <p:nvSpPr>
          <p:cNvPr id="8" name="Title 1"/>
          <p:cNvSpPr txBox="1">
            <a:spLocks/>
          </p:cNvSpPr>
          <p:nvPr userDrawn="1"/>
        </p:nvSpPr>
        <p:spPr>
          <a:xfrm>
            <a:off x="478505" y="559824"/>
            <a:ext cx="3687096" cy="1132451"/>
          </a:xfrm>
          <a:prstGeom prst="rect">
            <a:avLst/>
          </a:prstGeom>
        </p:spPr>
        <p:txBody>
          <a:bodyPr lIns="0" tIns="0" rIns="0" bIns="0" anchor="b"/>
          <a:lstStyle>
            <a:lvl1pPr marL="0" indent="0" algn="l" defTabSz="457200" rtl="0" eaLnBrk="1" latinLnBrk="0" hangingPunct="1">
              <a:lnSpc>
                <a:spcPct val="90000"/>
              </a:lnSpc>
              <a:spcBef>
                <a:spcPct val="0"/>
              </a:spcBef>
              <a:buFont typeface="+mj-lt"/>
              <a:buNone/>
              <a:defRPr sz="3600" b="0" kern="1200" baseline="0">
                <a:solidFill>
                  <a:schemeClr val="tx1"/>
                </a:solidFill>
                <a:latin typeface="Arial"/>
                <a:ea typeface="+mj-ea"/>
                <a:cs typeface="Arial"/>
              </a:defRPr>
            </a:lvl1pPr>
          </a:lstStyle>
          <a:p>
            <a:r>
              <a:rPr lang="en-US" smtClean="0"/>
              <a:t>Title slide goes here.</a:t>
            </a:r>
            <a:endParaRPr lang="en-US" dirty="0"/>
          </a:p>
        </p:txBody>
      </p:sp>
    </p:spTree>
    <p:extLst>
      <p:ext uri="{BB962C8B-B14F-4D97-AF65-F5344CB8AC3E}">
        <p14:creationId xmlns:p14="http://schemas.microsoft.com/office/powerpoint/2010/main" val="395227861"/>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with Sideb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add text or 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Arial"/>
                <a:ea typeface="Arial"/>
                <a:cs typeface="Arial"/>
              </a:defRPr>
            </a:lvl1pPr>
          </a:lstStyle>
          <a:p>
            <a:pPr lvl="0"/>
            <a:r>
              <a:rPr lang="en-US" dirty="0" smtClean="0"/>
              <a:t>Subtitle goes here — align top of subtitle box with bottom of title box.</a:t>
            </a:r>
          </a:p>
        </p:txBody>
      </p:sp>
      <p:sp>
        <p:nvSpPr>
          <p:cNvPr id="7" name="Content Placeholder 2"/>
          <p:cNvSpPr>
            <a:spLocks noGrp="1"/>
          </p:cNvSpPr>
          <p:nvPr>
            <p:ph idx="14"/>
          </p:nvPr>
        </p:nvSpPr>
        <p:spPr>
          <a:xfrm>
            <a:off x="466611" y="2481943"/>
            <a:ext cx="3741179" cy="2305957"/>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txBox="1">
            <a:spLocks/>
          </p:cNvSpPr>
          <p:nvPr userDrawn="1"/>
        </p:nvSpPr>
        <p:spPr>
          <a:xfrm>
            <a:off x="478505" y="559824"/>
            <a:ext cx="3687096" cy="1132451"/>
          </a:xfrm>
          <a:prstGeom prst="rect">
            <a:avLst/>
          </a:prstGeom>
        </p:spPr>
        <p:txBody>
          <a:bodyPr lIns="0" tIns="0" rIns="0" bIns="0" anchor="b"/>
          <a:lstStyle>
            <a:lvl1pPr marL="0" indent="0" algn="l" defTabSz="457200" rtl="0" eaLnBrk="1" latinLnBrk="0" hangingPunct="1">
              <a:lnSpc>
                <a:spcPct val="90000"/>
              </a:lnSpc>
              <a:spcBef>
                <a:spcPct val="0"/>
              </a:spcBef>
              <a:buFont typeface="+mj-lt"/>
              <a:buNone/>
              <a:defRPr sz="3600" b="0" kern="1200" baseline="0">
                <a:solidFill>
                  <a:schemeClr val="tx1"/>
                </a:solidFill>
                <a:latin typeface="Arial"/>
                <a:ea typeface="+mj-ea"/>
                <a:cs typeface="Arial"/>
              </a:defRPr>
            </a:lvl1pPr>
          </a:lstStyle>
          <a:p>
            <a:r>
              <a:rPr lang="en-US" smtClean="0"/>
              <a:t>Title slide goes here.</a:t>
            </a:r>
            <a:endParaRPr lang="en-US" dirty="0"/>
          </a:p>
        </p:txBody>
      </p:sp>
    </p:spTree>
    <p:extLst>
      <p:ext uri="{BB962C8B-B14F-4D97-AF65-F5344CB8AC3E}">
        <p14:creationId xmlns:p14="http://schemas.microsoft.com/office/powerpoint/2010/main" val="719185449"/>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Arial"/>
                <a:ea typeface="Arial"/>
                <a:cs typeface="Arial"/>
              </a:defRPr>
            </a:lvl1pPr>
          </a:lstStyle>
          <a:p>
            <a:pPr lvl="0"/>
            <a:r>
              <a:rPr lang="en-US" dirty="0" smtClean="0"/>
              <a:t>Subtitle goes here — align top of subtitle box with bottom of title box.</a:t>
            </a:r>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txBox="1">
            <a:spLocks/>
          </p:cNvSpPr>
          <p:nvPr userDrawn="1"/>
        </p:nvSpPr>
        <p:spPr>
          <a:xfrm>
            <a:off x="478505" y="559824"/>
            <a:ext cx="3687096" cy="1132451"/>
          </a:xfrm>
          <a:prstGeom prst="rect">
            <a:avLst/>
          </a:prstGeom>
        </p:spPr>
        <p:txBody>
          <a:bodyPr lIns="0" tIns="0" rIns="0" bIns="0" anchor="b"/>
          <a:lstStyle>
            <a:lvl1pPr marL="0" indent="0" algn="l" defTabSz="457200" rtl="0" eaLnBrk="1" latinLnBrk="0" hangingPunct="1">
              <a:lnSpc>
                <a:spcPct val="90000"/>
              </a:lnSpc>
              <a:spcBef>
                <a:spcPct val="0"/>
              </a:spcBef>
              <a:buFont typeface="+mj-lt"/>
              <a:buNone/>
              <a:defRPr sz="3600" b="0" kern="1200" baseline="0">
                <a:solidFill>
                  <a:schemeClr val="tx1"/>
                </a:solidFill>
                <a:latin typeface="Arial"/>
                <a:ea typeface="+mj-ea"/>
                <a:cs typeface="Arial"/>
              </a:defRPr>
            </a:lvl1pPr>
          </a:lstStyle>
          <a:p>
            <a:r>
              <a:rPr lang="en-US" smtClean="0"/>
              <a:t>Title slide goes here.</a:t>
            </a:r>
            <a:endParaRPr lang="en-US" dirty="0"/>
          </a:p>
        </p:txBody>
      </p:sp>
    </p:spTree>
    <p:extLst>
      <p:ext uri="{BB962C8B-B14F-4D97-AF65-F5344CB8AC3E}">
        <p14:creationId xmlns:p14="http://schemas.microsoft.com/office/powerpoint/2010/main" val="28252396"/>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Two Column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Arial"/>
                <a:ea typeface="Arial"/>
                <a:cs typeface="Arial"/>
              </a:defRPr>
            </a:lvl1pPr>
          </a:lstStyle>
          <a:p>
            <a:pPr lvl="0"/>
            <a:r>
              <a:rPr lang="en-US" dirty="0" smtClean="0"/>
              <a:t>Subtitle goes here — align top of subtitle box with bottom of title box.</a:t>
            </a:r>
          </a:p>
        </p:txBody>
      </p:sp>
      <p:sp>
        <p:nvSpPr>
          <p:cNvPr id="7" name="Content Placeholder 2"/>
          <p:cNvSpPr>
            <a:spLocks noGrp="1"/>
          </p:cNvSpPr>
          <p:nvPr>
            <p:ph idx="14"/>
          </p:nvPr>
        </p:nvSpPr>
        <p:spPr>
          <a:xfrm>
            <a:off x="8320929" y="555809"/>
            <a:ext cx="3412579" cy="5372292"/>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5"/>
          </p:nvPr>
        </p:nvSpPr>
        <p:spPr>
          <a:xfrm>
            <a:off x="466611" y="2494643"/>
            <a:ext cx="3741179" cy="2344057"/>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txBox="1">
            <a:spLocks/>
          </p:cNvSpPr>
          <p:nvPr userDrawn="1"/>
        </p:nvSpPr>
        <p:spPr>
          <a:xfrm>
            <a:off x="478505" y="559824"/>
            <a:ext cx="3687096" cy="1132451"/>
          </a:xfrm>
          <a:prstGeom prst="rect">
            <a:avLst/>
          </a:prstGeom>
        </p:spPr>
        <p:txBody>
          <a:bodyPr lIns="0" tIns="0" rIns="0" bIns="0" anchor="b"/>
          <a:lstStyle>
            <a:lvl1pPr marL="0" indent="0" algn="l" defTabSz="457200" rtl="0" eaLnBrk="1" latinLnBrk="0" hangingPunct="1">
              <a:lnSpc>
                <a:spcPct val="90000"/>
              </a:lnSpc>
              <a:spcBef>
                <a:spcPct val="0"/>
              </a:spcBef>
              <a:buFont typeface="+mj-lt"/>
              <a:buNone/>
              <a:defRPr sz="3600" b="0" kern="1200" baseline="0">
                <a:solidFill>
                  <a:schemeClr val="tx1"/>
                </a:solidFill>
                <a:latin typeface="Arial"/>
                <a:ea typeface="+mj-ea"/>
                <a:cs typeface="Arial"/>
              </a:defRPr>
            </a:lvl1pPr>
          </a:lstStyle>
          <a:p>
            <a:r>
              <a:rPr lang="en-US" smtClean="0"/>
              <a:t>Title slide goes here.</a:t>
            </a:r>
            <a:endParaRPr lang="en-US" dirty="0"/>
          </a:p>
        </p:txBody>
      </p:sp>
    </p:spTree>
    <p:extLst>
      <p:ext uri="{BB962C8B-B14F-4D97-AF65-F5344CB8AC3E}">
        <p14:creationId xmlns:p14="http://schemas.microsoft.com/office/powerpoint/2010/main" val="396795425"/>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le Slide with Image — 0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3059" y="617802"/>
            <a:ext cx="4471173" cy="1301895"/>
          </a:xfrm>
        </p:spPr>
        <p:txBody>
          <a:bodyPr wrap="square" lIns="0" tIns="137160" rIns="0" bIns="0" anchor="t" anchorCtr="0">
            <a:spAutoFit/>
          </a:bodyPr>
          <a:lstStyle>
            <a:lvl1pPr>
              <a:defRPr sz="4200">
                <a:solidFill>
                  <a:schemeClr val="tx1"/>
                </a:solidFill>
              </a:defRPr>
            </a:lvl1pPr>
          </a:lstStyle>
          <a:p>
            <a:r>
              <a:rPr lang="en-US" dirty="0" smtClean="0"/>
              <a:t>Presentation Title</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Arial"/>
              <a:ea typeface="Arial"/>
              <a:cs typeface="Arial"/>
            </a:endParaRPr>
          </a:p>
        </p:txBody>
      </p:sp>
      <p:sp>
        <p:nvSpPr>
          <p:cNvPr id="17" name="Text Placeholder 16"/>
          <p:cNvSpPr>
            <a:spLocks noGrp="1"/>
          </p:cNvSpPr>
          <p:nvPr>
            <p:ph type="body" sz="quarter" idx="10" hasCustomPrompt="1"/>
          </p:nvPr>
        </p:nvSpPr>
        <p:spPr>
          <a:xfrm>
            <a:off x="453286" y="1924842"/>
            <a:ext cx="4471173" cy="784830"/>
          </a:xfrm>
        </p:spPr>
        <p:txBody>
          <a:bodyPr wrap="square"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pic>
        <p:nvPicPr>
          <p:cNvPr id="2" name="Picture 1" descr="CB16029_PPTTemplates_TitleAndDividers_AP-12.jpg"/>
          <p:cNvPicPr>
            <a:picLocks noChangeAspect="1"/>
          </p:cNvPicPr>
          <p:nvPr userDrawn="1"/>
        </p:nvPicPr>
        <p:blipFill rotWithShape="1">
          <a:blip r:embed="rId2">
            <a:extLst>
              <a:ext uri="{28A0092B-C50C-407E-A947-70E740481C1C}">
                <a14:useLocalDpi xmlns:a14="http://schemas.microsoft.com/office/drawing/2010/main" val="0"/>
              </a:ext>
            </a:extLst>
          </a:blip>
          <a:srcRect l="46150"/>
          <a:stretch/>
        </p:blipFill>
        <p:spPr>
          <a:xfrm>
            <a:off x="5624286" y="0"/>
            <a:ext cx="6562780" cy="6858000"/>
          </a:xfrm>
          <a:prstGeom prst="rect">
            <a:avLst/>
          </a:prstGeom>
        </p:spPr>
      </p:pic>
      <p:sp>
        <p:nvSpPr>
          <p:cNvPr id="7" name="Text Placeholder 21"/>
          <p:cNvSpPr>
            <a:spLocks noGrp="1"/>
          </p:cNvSpPr>
          <p:nvPr>
            <p:ph type="body" sz="quarter" idx="13" hasCustomPrompt="1"/>
          </p:nvPr>
        </p:nvSpPr>
        <p:spPr>
          <a:xfrm>
            <a:off x="464773" y="4759875"/>
            <a:ext cx="4579530" cy="169277"/>
          </a:xfrm>
        </p:spPr>
        <p:txBody>
          <a:bodyPr wrap="square" lIns="0" tIns="0" rIns="0" bIns="0" anchor="b" anchorCtr="0">
            <a:spAutoFit/>
          </a:bodyPr>
          <a:lstStyle>
            <a:lvl1pPr marL="0" indent="0">
              <a:buNone/>
              <a:defRPr sz="1200">
                <a:solidFill>
                  <a:schemeClr val="tx1"/>
                </a:solidFill>
                <a:latin typeface="Arial"/>
                <a:ea typeface="Arial"/>
                <a:cs typeface="Aria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Date</a:t>
            </a:r>
            <a:endParaRPr lang="en-US" dirty="0"/>
          </a:p>
        </p:txBody>
      </p:sp>
    </p:spTree>
    <p:extLst>
      <p:ext uri="{BB962C8B-B14F-4D97-AF65-F5344CB8AC3E}">
        <p14:creationId xmlns:p14="http://schemas.microsoft.com/office/powerpoint/2010/main" val="1726280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Two Rows">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2581961"/>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Arial"/>
                <a:ea typeface="Arial"/>
                <a:cs typeface="Arial"/>
              </a:defRPr>
            </a:lvl1pPr>
          </a:lstStyle>
          <a:p>
            <a:pPr lvl="0"/>
            <a:r>
              <a:rPr lang="en-US" dirty="0" smtClean="0"/>
              <a:t>Subtitle goes here — align top of subtitle box with bottom of title box.</a:t>
            </a:r>
          </a:p>
        </p:txBody>
      </p:sp>
      <p:sp>
        <p:nvSpPr>
          <p:cNvPr id="7" name="Content Placeholder 2"/>
          <p:cNvSpPr>
            <a:spLocks noGrp="1"/>
          </p:cNvSpPr>
          <p:nvPr>
            <p:ph idx="14"/>
          </p:nvPr>
        </p:nvSpPr>
        <p:spPr>
          <a:xfrm>
            <a:off x="4773478" y="3137770"/>
            <a:ext cx="6960030" cy="2774515"/>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txBox="1">
            <a:spLocks/>
          </p:cNvSpPr>
          <p:nvPr userDrawn="1"/>
        </p:nvSpPr>
        <p:spPr>
          <a:xfrm>
            <a:off x="478505" y="559824"/>
            <a:ext cx="3687096" cy="1132451"/>
          </a:xfrm>
          <a:prstGeom prst="rect">
            <a:avLst/>
          </a:prstGeom>
        </p:spPr>
        <p:txBody>
          <a:bodyPr lIns="0" tIns="0" rIns="0" bIns="0" anchor="b"/>
          <a:lstStyle>
            <a:lvl1pPr marL="0" indent="0" algn="l" defTabSz="457200" rtl="0" eaLnBrk="1" latinLnBrk="0" hangingPunct="1">
              <a:lnSpc>
                <a:spcPct val="90000"/>
              </a:lnSpc>
              <a:spcBef>
                <a:spcPct val="0"/>
              </a:spcBef>
              <a:buFont typeface="+mj-lt"/>
              <a:buNone/>
              <a:defRPr sz="3600" b="0" kern="1200" baseline="0">
                <a:solidFill>
                  <a:schemeClr val="tx1"/>
                </a:solidFill>
                <a:latin typeface="Arial"/>
                <a:ea typeface="+mj-ea"/>
                <a:cs typeface="Arial"/>
              </a:defRPr>
            </a:lvl1pPr>
          </a:lstStyle>
          <a:p>
            <a:r>
              <a:rPr lang="en-US" smtClean="0"/>
              <a:t>Title slide goes here.</a:t>
            </a:r>
            <a:endParaRPr lang="en-US" dirty="0"/>
          </a:p>
        </p:txBody>
      </p:sp>
    </p:spTree>
    <p:extLst>
      <p:ext uri="{BB962C8B-B14F-4D97-AF65-F5344CB8AC3E}">
        <p14:creationId xmlns:p14="http://schemas.microsoft.com/office/powerpoint/2010/main" val="530503109"/>
      </p:ext>
    </p:extLst>
  </p:cSld>
  <p:clrMapOvr>
    <a:masterClrMapping/>
  </p:clrMapOvr>
  <p:transition spd="slow">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Two Rows w/ Side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2581961"/>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5" name="Text Placeholder 14"/>
          <p:cNvSpPr>
            <a:spLocks noGrp="1"/>
          </p:cNvSpPr>
          <p:nvPr>
            <p:ph type="body" sz="quarter" idx="13" hasCustomPrompt="1"/>
          </p:nvPr>
        </p:nvSpPr>
        <p:spPr>
          <a:xfrm>
            <a:off x="466725" y="1692275"/>
            <a:ext cx="3741738" cy="674031"/>
          </a:xfrm>
          <a:prstGeom prst="rect">
            <a:avLst/>
          </a:prstGeom>
        </p:spPr>
        <p:txBody>
          <a:bodyPr lIns="0" tIns="228600" rIns="0" bIns="0">
            <a:spAutoFit/>
          </a:bodyPr>
          <a:lstStyle>
            <a:lvl1pPr marL="0" indent="0">
              <a:buNone/>
              <a:defRPr sz="1600" b="1">
                <a:solidFill>
                  <a:schemeClr val="accent1"/>
                </a:solidFill>
                <a:latin typeface="Arial"/>
                <a:ea typeface="Arial"/>
                <a:cs typeface="Arial"/>
              </a:defRPr>
            </a:lvl1pPr>
          </a:lstStyle>
          <a:p>
            <a:pPr lvl="0"/>
            <a:r>
              <a:rPr lang="en-US" dirty="0" smtClean="0"/>
              <a:t>Subtitle goes here — align top of subtitle box with bottom of title box.</a:t>
            </a:r>
          </a:p>
        </p:txBody>
      </p:sp>
      <p:sp>
        <p:nvSpPr>
          <p:cNvPr id="7" name="Content Placeholder 2"/>
          <p:cNvSpPr>
            <a:spLocks noGrp="1"/>
          </p:cNvSpPr>
          <p:nvPr>
            <p:ph idx="14"/>
          </p:nvPr>
        </p:nvSpPr>
        <p:spPr>
          <a:xfrm>
            <a:off x="4773478" y="3137770"/>
            <a:ext cx="6960030" cy="2774515"/>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5"/>
          </p:nvPr>
        </p:nvSpPr>
        <p:spPr>
          <a:xfrm>
            <a:off x="466611" y="2481943"/>
            <a:ext cx="3741179" cy="2344057"/>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txBox="1">
            <a:spLocks/>
          </p:cNvSpPr>
          <p:nvPr userDrawn="1"/>
        </p:nvSpPr>
        <p:spPr>
          <a:xfrm>
            <a:off x="478505" y="559824"/>
            <a:ext cx="3687096" cy="1132451"/>
          </a:xfrm>
          <a:prstGeom prst="rect">
            <a:avLst/>
          </a:prstGeom>
        </p:spPr>
        <p:txBody>
          <a:bodyPr lIns="0" tIns="0" rIns="0" bIns="0" anchor="b"/>
          <a:lstStyle>
            <a:lvl1pPr marL="0" indent="0" algn="l" defTabSz="457200" rtl="0" eaLnBrk="1" latinLnBrk="0" hangingPunct="1">
              <a:lnSpc>
                <a:spcPct val="90000"/>
              </a:lnSpc>
              <a:spcBef>
                <a:spcPct val="0"/>
              </a:spcBef>
              <a:buFont typeface="+mj-lt"/>
              <a:buNone/>
              <a:defRPr sz="3600" b="0" kern="1200" baseline="0">
                <a:solidFill>
                  <a:schemeClr val="tx1"/>
                </a:solidFill>
                <a:latin typeface="Arial"/>
                <a:ea typeface="+mj-ea"/>
                <a:cs typeface="Arial"/>
              </a:defRPr>
            </a:lvl1pPr>
          </a:lstStyle>
          <a:p>
            <a:r>
              <a:rPr lang="en-US" smtClean="0"/>
              <a:t>Title slide goes here.</a:t>
            </a:r>
            <a:endParaRPr lang="en-US" dirty="0"/>
          </a:p>
        </p:txBody>
      </p:sp>
    </p:spTree>
    <p:extLst>
      <p:ext uri="{BB962C8B-B14F-4D97-AF65-F5344CB8AC3E}">
        <p14:creationId xmlns:p14="http://schemas.microsoft.com/office/powerpoint/2010/main" val="1291522073"/>
      </p:ext>
    </p:extLst>
  </p:cSld>
  <p:clrMapOvr>
    <a:masterClrMapping/>
  </p:clrMapOvr>
  <p:transition spd="slow">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631883"/>
      </p:ext>
    </p:extLst>
  </p:cSld>
  <p:clrMapOvr>
    <a:masterClrMapping/>
  </p:clrMapOvr>
  <p:transition spd="slow">
    <p:push dir="u"/>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 Content Slide — 1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017ED8CA-143E-8B40-B3C8-0174DDF149EE}" type="slidenum">
              <a:rPr lang="en-US" smtClean="0"/>
              <a:t>‹#›</a:t>
            </a:fld>
            <a:endParaRPr lang="en-US" dirty="0"/>
          </a:p>
        </p:txBody>
      </p:sp>
      <p:sp>
        <p:nvSpPr>
          <p:cNvPr id="15" name="Text Placeholder 14"/>
          <p:cNvSpPr>
            <a:spLocks noGrp="1"/>
          </p:cNvSpPr>
          <p:nvPr>
            <p:ph type="body" sz="quarter" idx="13" hasCustomPrompt="1"/>
          </p:nvPr>
        </p:nvSpPr>
        <p:spPr>
          <a:xfrm>
            <a:off x="466725" y="1692275"/>
            <a:ext cx="3741738" cy="678134"/>
          </a:xfrm>
          <a:prstGeom prst="rect">
            <a:avLst/>
          </a:prstGeom>
        </p:spPr>
        <p:txBody>
          <a:bodyPr lIns="0" tIns="228600" rIns="0" bIns="0">
            <a:spAutoFit/>
          </a:bodyPr>
          <a:lstStyle>
            <a:lvl1pPr marL="0" indent="0">
              <a:buNone/>
              <a:defRPr sz="1600" b="1">
                <a:solidFill>
                  <a:schemeClr val="accent1"/>
                </a:solidFill>
                <a:latin typeface="Arial"/>
                <a:ea typeface="Arial"/>
                <a:cs typeface="Arial"/>
              </a:defRPr>
            </a:lvl1pPr>
          </a:lstStyle>
          <a:p>
            <a:pPr lvl="0"/>
            <a:r>
              <a:rPr lang="en-US" dirty="0" smtClean="0"/>
              <a:t>Subtitle goes here — align top of subtitle box with bottom of title box.</a:t>
            </a:r>
          </a:p>
        </p:txBody>
      </p:sp>
      <p:sp>
        <p:nvSpPr>
          <p:cNvPr id="7" name="Title 1"/>
          <p:cNvSpPr txBox="1">
            <a:spLocks/>
          </p:cNvSpPr>
          <p:nvPr userDrawn="1"/>
        </p:nvSpPr>
        <p:spPr>
          <a:xfrm>
            <a:off x="478505" y="559824"/>
            <a:ext cx="3687096" cy="1132451"/>
          </a:xfrm>
          <a:prstGeom prst="rect">
            <a:avLst/>
          </a:prstGeom>
        </p:spPr>
        <p:txBody>
          <a:bodyPr lIns="0" tIns="0" rIns="0" bIns="0" anchor="b"/>
          <a:lstStyle>
            <a:lvl1pPr marL="0" indent="0" algn="l" defTabSz="457200" rtl="0" eaLnBrk="1" latinLnBrk="0" hangingPunct="1">
              <a:lnSpc>
                <a:spcPct val="90000"/>
              </a:lnSpc>
              <a:spcBef>
                <a:spcPct val="0"/>
              </a:spcBef>
              <a:buFont typeface="+mj-lt"/>
              <a:buNone/>
              <a:defRPr sz="3600" b="0" kern="1200" baseline="0">
                <a:solidFill>
                  <a:schemeClr val="tx1"/>
                </a:solidFill>
                <a:latin typeface="Arial"/>
                <a:ea typeface="+mj-ea"/>
                <a:cs typeface="Arial"/>
              </a:defRPr>
            </a:lvl1pPr>
          </a:lstStyle>
          <a:p>
            <a:r>
              <a:rPr lang="en-US" smtClean="0"/>
              <a:t>Title slide goes here.</a:t>
            </a:r>
            <a:endParaRPr lang="en-US" dirty="0"/>
          </a:p>
        </p:txBody>
      </p:sp>
    </p:spTree>
    <p:extLst>
      <p:ext uri="{BB962C8B-B14F-4D97-AF65-F5344CB8AC3E}">
        <p14:creationId xmlns:p14="http://schemas.microsoft.com/office/powerpoint/2010/main" val="415224093"/>
      </p:ext>
    </p:extLst>
  </p:cSld>
  <p:clrMapOvr>
    <a:masterClrMapping/>
  </p:clrMapOvr>
  <p:transition spd="slow">
    <p:push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1. Content Slide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8503" y="551631"/>
            <a:ext cx="3692013" cy="1243990"/>
          </a:xfrm>
          <a:prstGeom prst="rect">
            <a:avLst/>
          </a:prstGeom>
        </p:spPr>
        <p:txBody>
          <a:bodyPr lIns="0" tIns="0" rIns="0" bIns="0" anchor="b"/>
          <a:lstStyle>
            <a:lvl1pPr algn="l">
              <a:defRPr sz="4000" b="0" baseline="0">
                <a:latin typeface="Arial"/>
                <a:cs typeface="Arial"/>
              </a:defRPr>
            </a:lvl1pPr>
          </a:lstStyle>
          <a:p>
            <a:r>
              <a:rPr lang="en-US" dirty="0" smtClean="0"/>
              <a:t>Title slide goes here.</a:t>
            </a:r>
            <a:endParaRPr lang="en-US" dirty="0"/>
          </a:p>
        </p:txBody>
      </p:sp>
      <p:sp>
        <p:nvSpPr>
          <p:cNvPr id="3" name="Content Placeholder 2"/>
          <p:cNvSpPr>
            <a:spLocks noGrp="1"/>
          </p:cNvSpPr>
          <p:nvPr>
            <p:ph idx="1" hasCustomPrompt="1"/>
          </p:nvPr>
        </p:nvSpPr>
        <p:spPr>
          <a:xfrm>
            <a:off x="4767263" y="551631"/>
            <a:ext cx="6815137" cy="5574532"/>
          </a:xfrm>
          <a:prstGeom prst="rect">
            <a:avLst/>
          </a:prstGeom>
        </p:spPr>
        <p:txBody>
          <a:bodyPr lIns="0" tIns="228600" rIns="0" bIns="0"/>
          <a:lstStyle>
            <a:lvl1pPr marL="285750" indent="-285750">
              <a:buClr>
                <a:srgbClr val="009CDE"/>
              </a:buClr>
              <a:buFont typeface="Arial"/>
              <a:buChar char="•"/>
              <a:defRPr sz="2000" b="1">
                <a:solidFill>
                  <a:schemeClr val="tx1"/>
                </a:solidFill>
                <a:latin typeface="Arial"/>
                <a:cs typeface="Arial"/>
              </a:defRPr>
            </a:lvl1pPr>
            <a:lvl2pPr marL="742950" indent="-285750">
              <a:buClr>
                <a:srgbClr val="009CDE"/>
              </a:buClr>
              <a:buFont typeface="Arial"/>
              <a:buChar char="•"/>
              <a:defRPr sz="2000" b="1">
                <a:solidFill>
                  <a:schemeClr val="tx1"/>
                </a:solidFill>
                <a:latin typeface="Arial"/>
                <a:cs typeface="Arial"/>
              </a:defRPr>
            </a:lvl2pPr>
            <a:lvl3pPr marL="1200150" indent="-285750">
              <a:buClr>
                <a:srgbClr val="009CDE"/>
              </a:buClr>
              <a:buFont typeface="Arial"/>
              <a:buChar char="•"/>
              <a:defRPr sz="2000" b="1">
                <a:solidFill>
                  <a:schemeClr val="tx1"/>
                </a:solidFill>
                <a:latin typeface="Arial"/>
                <a:cs typeface="Arial"/>
              </a:defRPr>
            </a:lvl3pPr>
            <a:lvl4pPr marL="1657350" indent="-285750">
              <a:buClr>
                <a:srgbClr val="009CDE"/>
              </a:buClr>
              <a:buFont typeface="Arial"/>
              <a:buChar char="•"/>
              <a:defRPr sz="2000" b="1">
                <a:solidFill>
                  <a:schemeClr val="tx1"/>
                </a:solidFill>
                <a:latin typeface="Arial"/>
                <a:cs typeface="Arial"/>
              </a:defRPr>
            </a:lvl4pPr>
            <a:lvl5pPr marL="2114550" indent="-285750">
              <a:buClr>
                <a:srgbClr val="009CDE"/>
              </a:buClr>
              <a:buFont typeface="Arial"/>
              <a:buChar char="•"/>
              <a:defRPr sz="2000" b="1">
                <a:solidFill>
                  <a:schemeClr val="tx1"/>
                </a:solidFill>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4" name="Text Placeholder 3"/>
          <p:cNvSpPr>
            <a:spLocks noGrp="1"/>
          </p:cNvSpPr>
          <p:nvPr>
            <p:ph type="body" sz="half" idx="2" hasCustomPrompt="1"/>
          </p:nvPr>
        </p:nvSpPr>
        <p:spPr>
          <a:xfrm>
            <a:off x="478503" y="1803815"/>
            <a:ext cx="3692014" cy="1055738"/>
          </a:xfrm>
          <a:prstGeom prst="rect">
            <a:avLst/>
          </a:prstGeom>
        </p:spPr>
        <p:txBody>
          <a:bodyPr lIns="0" tIns="228600" rIns="0" bIns="0"/>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a:solidFill>
                  <a:srgbClr val="009CDE"/>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Subtitle goes here – align top of subtitle box with bottom of title box. </a:t>
            </a:r>
          </a:p>
        </p:txBody>
      </p:sp>
      <p:sp>
        <p:nvSpPr>
          <p:cNvPr id="8" name="Slide Number Placeholder 5"/>
          <p:cNvSpPr>
            <a:spLocks noGrp="1"/>
          </p:cNvSpPr>
          <p:nvPr>
            <p:ph type="sldNum" sz="quarter" idx="4"/>
          </p:nvPr>
        </p:nvSpPr>
        <p:spPr>
          <a:xfrm>
            <a:off x="8888708" y="6193618"/>
            <a:ext cx="2844800" cy="365125"/>
          </a:xfrm>
          <a:prstGeom prst="rect">
            <a:avLst/>
          </a:prstGeom>
        </p:spPr>
        <p:txBody>
          <a:bodyPr vert="horz" lIns="0" tIns="0" rIns="0" bIns="0" rtlCol="0" anchor="b"/>
          <a:lstStyle>
            <a:lvl1pPr algn="r">
              <a:defRPr sz="1200">
                <a:solidFill>
                  <a:schemeClr val="tx1">
                    <a:tint val="75000"/>
                  </a:schemeClr>
                </a:solidFill>
              </a:defRPr>
            </a:lvl1pPr>
          </a:lstStyle>
          <a:p>
            <a:fld id="{B6733D23-7979-984D-AD48-2B29D14C6356}" type="slidenum">
              <a:rPr lang="en-US" smtClean="0"/>
              <a:t>‹#›</a:t>
            </a:fld>
            <a:endParaRPr lang="en-US" dirty="0"/>
          </a:p>
        </p:txBody>
      </p:sp>
    </p:spTree>
    <p:extLst>
      <p:ext uri="{BB962C8B-B14F-4D97-AF65-F5344CB8AC3E}">
        <p14:creationId xmlns:p14="http://schemas.microsoft.com/office/powerpoint/2010/main" val="6704296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 y="0"/>
            <a:ext cx="12185653" cy="6854429"/>
          </a:xfrm>
          <a:prstGeom prst="rect">
            <a:avLst/>
          </a:prstGeom>
        </p:spPr>
      </p:pic>
      <p:sp>
        <p:nvSpPr>
          <p:cNvPr id="8" name="Title 7"/>
          <p:cNvSpPr>
            <a:spLocks noGrp="1"/>
          </p:cNvSpPr>
          <p:nvPr>
            <p:ph type="title" hasCustomPrompt="1"/>
          </p:nvPr>
        </p:nvSpPr>
        <p:spPr>
          <a:xfrm>
            <a:off x="1452549" y="1929788"/>
            <a:ext cx="3733800" cy="1301895"/>
          </a:xfrm>
        </p:spPr>
        <p:txBody>
          <a:bodyPr lIns="0" tIns="137160" rIns="0" bIns="0" anchor="t" anchorCtr="0">
            <a:spAutoFit/>
          </a:bodyPr>
          <a:lstStyle>
            <a:lvl1pPr>
              <a:defRPr sz="4200">
                <a:solidFill>
                  <a:schemeClr val="tx1"/>
                </a:solidFill>
              </a:defRPr>
            </a:lvl1pPr>
          </a:lstStyle>
          <a:p>
            <a:r>
              <a:rPr lang="en-US" dirty="0" smtClean="0"/>
              <a:t>Presentation Title</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Arial"/>
              <a:ea typeface="Arial"/>
              <a:cs typeface="Arial"/>
            </a:endParaRPr>
          </a:p>
        </p:txBody>
      </p:sp>
      <p:sp>
        <p:nvSpPr>
          <p:cNvPr id="17" name="Text Placeholder 16"/>
          <p:cNvSpPr>
            <a:spLocks noGrp="1"/>
          </p:cNvSpPr>
          <p:nvPr>
            <p:ph type="body" sz="quarter" idx="10" hasCustomPrompt="1"/>
          </p:nvPr>
        </p:nvSpPr>
        <p:spPr>
          <a:xfrm>
            <a:off x="1452776" y="3236828"/>
            <a:ext cx="3733800" cy="1061829"/>
          </a:xfrm>
        </p:spPr>
        <p:txBody>
          <a:bodyPr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22" name="Text Placeholder 21"/>
          <p:cNvSpPr>
            <a:spLocks noGrp="1"/>
          </p:cNvSpPr>
          <p:nvPr>
            <p:ph type="body" sz="quarter" idx="12" hasCustomPrompt="1"/>
          </p:nvPr>
        </p:nvSpPr>
        <p:spPr>
          <a:xfrm>
            <a:off x="1458686" y="4992194"/>
            <a:ext cx="3824287" cy="169277"/>
          </a:xfrm>
        </p:spPr>
        <p:txBody>
          <a:bodyPr lIns="0" tIns="0" rIns="0" bIns="0" anchor="b" anchorCtr="0">
            <a:spAutoFit/>
          </a:bodyPr>
          <a:lstStyle>
            <a:lvl1pPr marL="0" indent="0">
              <a:buNone/>
              <a:defRPr sz="1200">
                <a:solidFill>
                  <a:schemeClr val="tx1"/>
                </a:solidFill>
                <a:latin typeface="Arial"/>
                <a:ea typeface="Arial"/>
                <a:cs typeface="Aria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smtClean="0"/>
              <a:t>Date</a:t>
            </a:r>
            <a:endParaRPr lang="en-US" dirty="0"/>
          </a:p>
        </p:txBody>
      </p:sp>
    </p:spTree>
    <p:extLst>
      <p:ext uri="{BB962C8B-B14F-4D97-AF65-F5344CB8AC3E}">
        <p14:creationId xmlns:p14="http://schemas.microsoft.com/office/powerpoint/2010/main" val="1479728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with Image — 02">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8635" y="617802"/>
            <a:ext cx="4471173" cy="1301895"/>
          </a:xfrm>
        </p:spPr>
        <p:txBody>
          <a:bodyPr wrap="square" lIns="0" tIns="137160" rIns="0" bIns="0" anchor="t" anchorCtr="0">
            <a:spAutoFit/>
          </a:bodyPr>
          <a:lstStyle>
            <a:lvl1pPr>
              <a:defRPr sz="4200">
                <a:solidFill>
                  <a:schemeClr val="tx1"/>
                </a:solidFill>
              </a:defRPr>
            </a:lvl1pPr>
          </a:lstStyle>
          <a:p>
            <a:r>
              <a:rPr lang="en-US" dirty="0" smtClean="0"/>
              <a:t>Thank</a:t>
            </a:r>
            <a:br>
              <a:rPr lang="en-US" dirty="0" smtClean="0"/>
            </a:br>
            <a:r>
              <a:rPr lang="en-US" dirty="0" smtClean="0"/>
              <a:t>You.</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Arial"/>
              <a:ea typeface="Arial"/>
              <a:cs typeface="Arial"/>
            </a:endParaRPr>
          </a:p>
        </p:txBody>
      </p:sp>
      <p:sp>
        <p:nvSpPr>
          <p:cNvPr id="17" name="Text Placeholder 16"/>
          <p:cNvSpPr>
            <a:spLocks noGrp="1"/>
          </p:cNvSpPr>
          <p:nvPr>
            <p:ph type="body" sz="quarter" idx="10" hasCustomPrompt="1"/>
          </p:nvPr>
        </p:nvSpPr>
        <p:spPr>
          <a:xfrm>
            <a:off x="458862" y="1924842"/>
            <a:ext cx="4471173" cy="507831"/>
          </a:xfrm>
        </p:spPr>
        <p:txBody>
          <a:bodyPr wrap="square" lIns="0" tIns="228600" rIns="0" bIns="0">
            <a:spAutoFit/>
          </a:bodyPr>
          <a:lstStyle>
            <a:lvl1pPr marL="0" indent="0">
              <a:lnSpc>
                <a:spcPct val="100000"/>
              </a:lnSpc>
              <a:buNone/>
              <a:defRPr sz="1800" b="1" normalizeH="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Additional information if necessary.</a:t>
            </a:r>
            <a:endParaRPr lang="en-US" dirty="0"/>
          </a:p>
        </p:txBody>
      </p:sp>
    </p:spTree>
    <p:extLst>
      <p:ext uri="{BB962C8B-B14F-4D97-AF65-F5344CB8AC3E}">
        <p14:creationId xmlns:p14="http://schemas.microsoft.com/office/powerpoint/2010/main" val="64029337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 No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3" y="0"/>
            <a:ext cx="12185653" cy="6854430"/>
          </a:xfrm>
          <a:prstGeom prst="rect">
            <a:avLst/>
          </a:prstGeom>
        </p:spPr>
      </p:pic>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Arial"/>
              <a:ea typeface="Arial"/>
              <a:cs typeface="Arial"/>
            </a:endParaRPr>
          </a:p>
        </p:txBody>
      </p:sp>
      <p:sp>
        <p:nvSpPr>
          <p:cNvPr id="10" name="Title 7"/>
          <p:cNvSpPr>
            <a:spLocks noGrp="1"/>
          </p:cNvSpPr>
          <p:nvPr>
            <p:ph type="title" hasCustomPrompt="1"/>
          </p:nvPr>
        </p:nvSpPr>
        <p:spPr>
          <a:xfrm>
            <a:off x="1454000" y="1913822"/>
            <a:ext cx="4001193" cy="1301895"/>
          </a:xfrm>
          <a:prstGeom prst="rect">
            <a:avLst/>
          </a:prstGeom>
        </p:spPr>
        <p:txBody>
          <a:bodyPr wrap="square" lIns="0" tIns="137160" rIns="0" bIns="0" anchor="t" anchorCtr="0">
            <a:spAutoFit/>
          </a:bodyPr>
          <a:lstStyle>
            <a:lvl1pPr>
              <a:defRPr sz="4200">
                <a:solidFill>
                  <a:schemeClr val="tx1"/>
                </a:solidFill>
                <a:latin typeface="Arial"/>
                <a:ea typeface="Arial"/>
                <a:cs typeface="Arial"/>
              </a:defRPr>
            </a:lvl1pPr>
          </a:lstStyle>
          <a:p>
            <a:r>
              <a:rPr lang="en-US" dirty="0" smtClean="0"/>
              <a:t>Divider, call-out, etc.</a:t>
            </a:r>
            <a:endParaRPr lang="en-US" dirty="0"/>
          </a:p>
        </p:txBody>
      </p:sp>
      <p:sp>
        <p:nvSpPr>
          <p:cNvPr id="11"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Arial"/>
              <a:ea typeface="Arial"/>
              <a:cs typeface="Arial"/>
            </a:endParaRPr>
          </a:p>
        </p:txBody>
      </p:sp>
      <p:sp>
        <p:nvSpPr>
          <p:cNvPr id="12" name="Text Placeholder 16"/>
          <p:cNvSpPr>
            <a:spLocks noGrp="1"/>
          </p:cNvSpPr>
          <p:nvPr>
            <p:ph type="body" sz="quarter" idx="10" hasCustomPrompt="1"/>
          </p:nvPr>
        </p:nvSpPr>
        <p:spPr>
          <a:xfrm>
            <a:off x="1454227" y="3220862"/>
            <a:ext cx="4001193" cy="784830"/>
          </a:xfrm>
          <a:prstGeom prst="rect">
            <a:avLst/>
          </a:prstGeom>
        </p:spPr>
        <p:txBody>
          <a:bodyPr wrap="square" lIns="0" tIns="228600" rIns="0" bIns="0">
            <a:spAutoFit/>
          </a:bodyPr>
          <a:lstStyle>
            <a:lvl1pPr marL="0" indent="0">
              <a:lnSpc>
                <a:spcPct val="100000"/>
              </a:lnSpc>
              <a:buNone/>
              <a:defRPr sz="1800" b="1" normalizeH="0" baseline="0">
                <a:solidFill>
                  <a:schemeClr val="accent1"/>
                </a:solidFill>
                <a:latin typeface="Arial"/>
                <a:ea typeface="Arial"/>
                <a:cs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Tree>
    <p:extLst>
      <p:ext uri="{BB962C8B-B14F-4D97-AF65-F5344CB8AC3E}">
        <p14:creationId xmlns:p14="http://schemas.microsoft.com/office/powerpoint/2010/main" val="5861017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 No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88"/>
            <a:ext cx="12187064" cy="6855224"/>
          </a:xfrm>
          <a:prstGeom prst="rect">
            <a:avLst/>
          </a:prstGeom>
        </p:spPr>
      </p:pic>
      <p:sp>
        <p:nvSpPr>
          <p:cNvPr id="8"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Arial"/>
                <a:ea typeface="Arial"/>
                <a:cs typeface="Arial"/>
              </a:defRPr>
            </a:lvl1pPr>
          </a:lstStyle>
          <a:p>
            <a:r>
              <a:rPr lang="en-US" dirty="0" smtClean="0"/>
              <a:t>Divider, call-out, etc.</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Arial"/>
              <a:ea typeface="Arial"/>
              <a:cs typeface="Arial"/>
            </a:endParaRPr>
          </a:p>
        </p:txBody>
      </p:sp>
      <p:sp>
        <p:nvSpPr>
          <p:cNvPr id="17"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0" normalizeH="0" baseline="0">
                <a:solidFill>
                  <a:schemeClr val="bg1"/>
                </a:solidFill>
                <a:latin typeface="Arial"/>
                <a:ea typeface="Arial"/>
                <a:cs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9" name="Rectangle 8"/>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952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 No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88"/>
            <a:ext cx="12187064" cy="6855224"/>
          </a:xfrm>
          <a:prstGeom prst="rect">
            <a:avLst/>
          </a:prstGeom>
        </p:spPr>
      </p:pic>
      <p:sp>
        <p:nvSpPr>
          <p:cNvPr id="8"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Arial"/>
                <a:ea typeface="Arial"/>
                <a:cs typeface="Arial"/>
              </a:defRPr>
            </a:lvl1pPr>
          </a:lstStyle>
          <a:p>
            <a:r>
              <a:rPr lang="en-US" dirty="0" smtClean="0"/>
              <a:t>Divider, call-out, etc.</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Arial"/>
              <a:ea typeface="Arial"/>
              <a:cs typeface="Arial"/>
            </a:endParaRPr>
          </a:p>
        </p:txBody>
      </p:sp>
      <p:sp>
        <p:nvSpPr>
          <p:cNvPr id="17"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0" normalizeH="0" baseline="0">
                <a:solidFill>
                  <a:schemeClr val="bg1"/>
                </a:solidFill>
                <a:latin typeface="Arial"/>
                <a:ea typeface="Arial"/>
                <a:cs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9" name="Rectangle 8"/>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40024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Slide — No Im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388"/>
            <a:ext cx="12187064" cy="6855224"/>
          </a:xfrm>
          <a:prstGeom prst="rect">
            <a:avLst/>
          </a:prstGeom>
        </p:spPr>
      </p:pic>
      <p:sp>
        <p:nvSpPr>
          <p:cNvPr id="8" name="Title 7"/>
          <p:cNvSpPr>
            <a:spLocks noGrp="1"/>
          </p:cNvSpPr>
          <p:nvPr>
            <p:ph type="title" hasCustomPrompt="1"/>
          </p:nvPr>
        </p:nvSpPr>
        <p:spPr>
          <a:xfrm>
            <a:off x="1308857" y="2040822"/>
            <a:ext cx="4001193" cy="1301895"/>
          </a:xfrm>
          <a:prstGeom prst="rect">
            <a:avLst/>
          </a:prstGeom>
        </p:spPr>
        <p:txBody>
          <a:bodyPr wrap="square" lIns="0" tIns="137160" rIns="0" bIns="0" anchor="t" anchorCtr="0">
            <a:spAutoFit/>
          </a:bodyPr>
          <a:lstStyle>
            <a:lvl1pPr>
              <a:defRPr sz="4200">
                <a:solidFill>
                  <a:schemeClr val="bg1"/>
                </a:solidFill>
                <a:latin typeface="Arial"/>
                <a:ea typeface="Arial"/>
                <a:cs typeface="Arial"/>
              </a:defRPr>
            </a:lvl1pPr>
          </a:lstStyle>
          <a:p>
            <a:r>
              <a:rPr lang="en-US" dirty="0" smtClean="0"/>
              <a:t>Divider, call-out, etc.</a:t>
            </a:r>
            <a:endParaRPr lang="en-US" dirty="0"/>
          </a:p>
        </p:txBody>
      </p:sp>
      <p:sp>
        <p:nvSpPr>
          <p:cNvPr id="13" name="Title 7"/>
          <p:cNvSpPr txBox="1">
            <a:spLocks/>
          </p:cNvSpPr>
          <p:nvPr userDrawn="1"/>
        </p:nvSpPr>
        <p:spPr>
          <a:xfrm>
            <a:off x="925286" y="4762953"/>
            <a:ext cx="3733800" cy="385989"/>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200" b="0" i="0" kern="1200">
                <a:solidFill>
                  <a:schemeClr val="bg1"/>
                </a:solidFill>
                <a:latin typeface="Roboto Slab Regular" charset="0"/>
                <a:ea typeface="+mj-ea"/>
                <a:cs typeface="+mj-cs"/>
              </a:defRPr>
            </a:lvl1pPr>
          </a:lstStyle>
          <a:p>
            <a:endParaRPr lang="en-US" sz="1600" b="0" dirty="0">
              <a:solidFill>
                <a:schemeClr val="accent3"/>
              </a:solidFill>
              <a:latin typeface="Arial"/>
              <a:ea typeface="Arial"/>
              <a:cs typeface="Arial"/>
            </a:endParaRPr>
          </a:p>
        </p:txBody>
      </p:sp>
      <p:sp>
        <p:nvSpPr>
          <p:cNvPr id="17" name="Text Placeholder 16"/>
          <p:cNvSpPr>
            <a:spLocks noGrp="1"/>
          </p:cNvSpPr>
          <p:nvPr>
            <p:ph type="body" sz="quarter" idx="10" hasCustomPrompt="1"/>
          </p:nvPr>
        </p:nvSpPr>
        <p:spPr>
          <a:xfrm>
            <a:off x="1309084" y="3347862"/>
            <a:ext cx="4001193" cy="784830"/>
          </a:xfrm>
          <a:prstGeom prst="rect">
            <a:avLst/>
          </a:prstGeom>
        </p:spPr>
        <p:txBody>
          <a:bodyPr wrap="square" lIns="0" tIns="228600" rIns="0" bIns="0">
            <a:spAutoFit/>
          </a:bodyPr>
          <a:lstStyle>
            <a:lvl1pPr marL="0" indent="0">
              <a:lnSpc>
                <a:spcPct val="100000"/>
              </a:lnSpc>
              <a:buNone/>
              <a:defRPr sz="1800" b="0" normalizeH="0" baseline="0">
                <a:solidFill>
                  <a:schemeClr val="bg1"/>
                </a:solidFill>
                <a:latin typeface="Arial"/>
                <a:ea typeface="Arial"/>
                <a:cs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Subtitle goes here — align top of subtitle box with bottom of title box.</a:t>
            </a:r>
            <a:endParaRPr lang="en-US" dirty="0"/>
          </a:p>
        </p:txBody>
      </p:sp>
      <p:sp>
        <p:nvSpPr>
          <p:cNvPr id="9" name="Rectangle 8"/>
          <p:cNvSpPr/>
          <p:nvPr userDrawn="1"/>
        </p:nvSpPr>
        <p:spPr>
          <a:xfrm>
            <a:off x="1308857" y="1923691"/>
            <a:ext cx="4001193" cy="1119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713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Slide —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3478" y="555809"/>
            <a:ext cx="6960030" cy="5372292"/>
          </a:xfrm>
          <a:prstGeom prst="rect">
            <a:avLst/>
          </a:prstGeom>
        </p:spPr>
        <p:txBody>
          <a:bodyPr lIns="0" tIns="228600" rIns="0" bIns="0"/>
          <a:lstStyle>
            <a:lvl1pPr marL="285750" indent="-285750">
              <a:buClr>
                <a:schemeClr val="accent2"/>
              </a:buClr>
              <a:buFont typeface="Arial" charset="0"/>
              <a:buChar char="•"/>
              <a:defRPr sz="1600">
                <a:latin typeface="Arial"/>
                <a:ea typeface="Arial"/>
                <a:cs typeface="Arial"/>
              </a:defRPr>
            </a:lvl1pPr>
            <a:lvl2pPr>
              <a:buClr>
                <a:schemeClr val="accent2"/>
              </a:buClr>
              <a:defRPr sz="1600">
                <a:latin typeface="Arial"/>
                <a:ea typeface="Arial"/>
                <a:cs typeface="Arial"/>
              </a:defRPr>
            </a:lvl2pPr>
            <a:lvl3pPr>
              <a:buClr>
                <a:schemeClr val="accent2"/>
              </a:buClr>
              <a:defRPr sz="1600">
                <a:latin typeface="Arial"/>
                <a:ea typeface="Arial"/>
                <a:cs typeface="Arial"/>
              </a:defRPr>
            </a:lvl3pPr>
            <a:lvl4pPr>
              <a:buClr>
                <a:schemeClr val="accent2"/>
              </a:buClr>
              <a:defRPr sz="1600">
                <a:latin typeface="Arial"/>
                <a:ea typeface="Arial"/>
                <a:cs typeface="Arial"/>
              </a:defRPr>
            </a:lvl4pPr>
            <a:lvl5pPr>
              <a:buClr>
                <a:schemeClr val="accent2"/>
              </a:buClr>
              <a:defRPr sz="1600">
                <a:latin typeface="Arial"/>
                <a:ea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990308" y="6282608"/>
            <a:ext cx="2844800" cy="365125"/>
          </a:xfrm>
          <a:prstGeom prst="rect">
            <a:avLst/>
          </a:prstGeom>
        </p:spPr>
        <p:txBody>
          <a:bodyPr/>
          <a:lstStyle/>
          <a:p>
            <a:fld id="{017ED8CA-143E-8B40-B3C8-0174DDF149EE}" type="slidenum">
              <a:rPr lang="en-US" smtClean="0"/>
              <a:t>‹#›</a:t>
            </a:fld>
            <a:endParaRPr lang="en-US" dirty="0"/>
          </a:p>
        </p:txBody>
      </p:sp>
      <p:sp>
        <p:nvSpPr>
          <p:cNvPr id="10" name="Title 9"/>
          <p:cNvSpPr>
            <a:spLocks noGrp="1"/>
          </p:cNvSpPr>
          <p:nvPr>
            <p:ph type="title" hasCustomPrompt="1"/>
          </p:nvPr>
        </p:nvSpPr>
        <p:spPr>
          <a:xfrm>
            <a:off x="466611" y="555809"/>
            <a:ext cx="3741179" cy="1246495"/>
          </a:xfrm>
          <a:prstGeom prst="rect">
            <a:avLst/>
          </a:prstGeom>
        </p:spPr>
        <p:txBody>
          <a:bodyPr lIns="0" tIns="137160" rIns="0" bIns="0">
            <a:spAutoFit/>
          </a:bodyPr>
          <a:lstStyle>
            <a:lvl1pPr>
              <a:defRPr sz="3200" baseline="0">
                <a:solidFill>
                  <a:schemeClr val="tx1"/>
                </a:solidFill>
                <a:latin typeface="Arial"/>
                <a:ea typeface="Arial"/>
                <a:cs typeface="Arial"/>
              </a:defRPr>
            </a:lvl1pPr>
          </a:lstStyle>
          <a:p>
            <a:r>
              <a:rPr lang="en-US" sz="3600" dirty="0" smtClean="0">
                <a:latin typeface="Roboto Slab" charset="0"/>
                <a:ea typeface="Roboto Slab" charset="0"/>
                <a:cs typeface="Roboto Slab" charset="0"/>
              </a:rPr>
              <a:t>Title of slide goes here.</a:t>
            </a:r>
          </a:p>
        </p:txBody>
      </p:sp>
      <p:sp>
        <p:nvSpPr>
          <p:cNvPr id="15" name="Text Placeholder 14"/>
          <p:cNvSpPr>
            <a:spLocks noGrp="1"/>
          </p:cNvSpPr>
          <p:nvPr>
            <p:ph type="body" sz="quarter" idx="13" hasCustomPrompt="1"/>
          </p:nvPr>
        </p:nvSpPr>
        <p:spPr>
          <a:xfrm>
            <a:off x="466725" y="1692275"/>
            <a:ext cx="3741738" cy="723275"/>
          </a:xfrm>
          <a:prstGeom prst="rect">
            <a:avLst/>
          </a:prstGeom>
        </p:spPr>
        <p:txBody>
          <a:bodyPr lIns="0" tIns="228600" rIns="0" bIns="0">
            <a:spAutoFit/>
          </a:bodyPr>
          <a:lstStyle>
            <a:lvl1pPr marL="0" indent="0">
              <a:buNone/>
              <a:defRPr sz="1600" b="1">
                <a:solidFill>
                  <a:srgbClr val="006298"/>
                </a:solidFill>
                <a:latin typeface="Arial"/>
                <a:ea typeface="Arial"/>
                <a:cs typeface="Arial"/>
              </a:defRPr>
            </a:lvl1pPr>
          </a:lstStyle>
          <a:p>
            <a:pPr lvl="0"/>
            <a:r>
              <a:rPr lang="en-US" dirty="0" smtClean="0"/>
              <a:t>Subtitle goes here — align top of subtitle box with bottom of title box.</a:t>
            </a:r>
          </a:p>
        </p:txBody>
      </p:sp>
    </p:spTree>
    <p:extLst>
      <p:ext uri="{BB962C8B-B14F-4D97-AF65-F5344CB8AC3E}">
        <p14:creationId xmlns:p14="http://schemas.microsoft.com/office/powerpoint/2010/main" val="395227861"/>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10.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9.jpg"/><Relationship Id="rId2" Type="http://schemas.openxmlformats.org/officeDocument/2006/relationships/slideLayout" Target="../slideLayouts/slideLayout10.xml"/><Relationship Id="rId16" Type="http://schemas.openxmlformats.org/officeDocument/2006/relationships/theme" Target="../theme/theme3.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4.xml"/><Relationship Id="rId1" Type="http://schemas.openxmlformats.org/officeDocument/2006/relationships/slideLayout" Target="../slideLayouts/slideLayout24.xml"/><Relationship Id="rId4"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172"/>
            <a:ext cx="12180721" cy="685165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3325339"/>
      </p:ext>
    </p:extLst>
  </p:cSld>
  <p:clrMap bg1="lt1" tx1="dk1" bg2="lt2" tx2="dk2" accent1="accent1" accent2="accent2" accent3="accent3" accent4="accent4" accent5="accent5" accent6="accent6" hlink="hlink" folHlink="folHlink"/>
  <p:sldLayoutIdLst>
    <p:sldLayoutId id="2147483740" r:id="rId1"/>
    <p:sldLayoutId id="2147483747" r:id="rId2"/>
    <p:sldLayoutId id="2147483674" r:id="rId3"/>
    <p:sldLayoutId id="2147483734"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0" i="0" kern="1200">
          <a:solidFill>
            <a:schemeClr val="tx1"/>
          </a:solidFill>
          <a:latin typeface="Arial"/>
          <a:ea typeface="+mj-ea"/>
          <a:cs typeface="Arial"/>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a:ea typeface="+mn-ea"/>
          <a:cs typeface="Arial"/>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a:ea typeface="+mn-ea"/>
          <a:cs typeface="Arial"/>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a:ea typeface="+mn-ea"/>
          <a:cs typeface="Arial"/>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a:ea typeface="+mn-ea"/>
          <a:cs typeface="Arial"/>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a:ea typeface="+mn-ea"/>
          <a:cs typeface="Arial"/>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315204"/>
      </p:ext>
    </p:extLst>
  </p:cSld>
  <p:clrMap bg1="lt1" tx1="dk1" bg2="lt2" tx2="dk2" accent1="accent1" accent2="accent2" accent3="accent3" accent4="accent4" accent5="accent5" accent6="accent6" hlink="hlink" folHlink="folHlink"/>
  <p:sldLayoutIdLst>
    <p:sldLayoutId id="2147483717" r:id="rId1"/>
    <p:sldLayoutId id="2147483748" r:id="rId2"/>
    <p:sldLayoutId id="2147483752" r:id="rId3"/>
    <p:sldLayoutId id="2147483754" r:id="rId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7">
            <a:extLst>
              <a:ext uri="{28A0092B-C50C-407E-A947-70E740481C1C}">
                <a14:useLocalDpi xmlns:a14="http://schemas.microsoft.com/office/drawing/2010/main" val="0"/>
              </a:ext>
            </a:extLst>
          </a:blip>
          <a:srcRect b="24405"/>
          <a:stretch/>
        </p:blipFill>
        <p:spPr>
          <a:xfrm>
            <a:off x="3173" y="1"/>
            <a:ext cx="12185653" cy="5181600"/>
          </a:xfrm>
          <a:prstGeom prst="rect">
            <a:avLst/>
          </a:prstGeom>
        </p:spPr>
      </p:pic>
      <p:sp>
        <p:nvSpPr>
          <p:cNvPr id="6" name="Slide Number Placeholder 5"/>
          <p:cNvSpPr>
            <a:spLocks noGrp="1"/>
          </p:cNvSpPr>
          <p:nvPr>
            <p:ph type="sldNum" sz="quarter" idx="4"/>
          </p:nvPr>
        </p:nvSpPr>
        <p:spPr>
          <a:xfrm>
            <a:off x="8990308" y="6193618"/>
            <a:ext cx="2743200" cy="365125"/>
          </a:xfrm>
          <a:prstGeom prst="rect">
            <a:avLst/>
          </a:prstGeom>
        </p:spPr>
        <p:txBody>
          <a:bodyPr vert="horz" lIns="0" tIns="0" rIns="0" bIns="0" rtlCol="0" anchor="b" anchorCtr="0"/>
          <a:lstStyle>
            <a:lvl1pPr algn="r">
              <a:defRPr sz="1200">
                <a:solidFill>
                  <a:schemeClr val="tx1">
                    <a:tint val="75000"/>
                  </a:schemeClr>
                </a:solidFill>
                <a:latin typeface="Arial"/>
                <a:ea typeface="Arial"/>
                <a:cs typeface="Arial"/>
              </a:defRPr>
            </a:lvl1pPr>
          </a:lstStyle>
          <a:p>
            <a:fld id="{017ED8CA-143E-8B40-B3C8-0174DDF149EE}" type="slidenum">
              <a:rPr lang="en-US" smtClean="0"/>
              <a:pPr/>
              <a:t>‹#›</a:t>
            </a:fld>
            <a:endParaRPr lang="en-US" dirty="0"/>
          </a:p>
        </p:txBody>
      </p:sp>
      <p:pic>
        <p:nvPicPr>
          <p:cNvPr id="7" name="Picture 6" descr="00555-043-APAC-2017-PowerPoint-Template_Content_Slide_1.jpg"/>
          <p:cNvPicPr>
            <a:picLocks noChangeAspect="1"/>
          </p:cNvPicPr>
          <p:nvPr userDrawn="1"/>
        </p:nvPicPr>
        <p:blipFill rotWithShape="1">
          <a:blip r:embed="rId18">
            <a:alphaModFix/>
            <a:extLst>
              <a:ext uri="{28A0092B-C50C-407E-A947-70E740481C1C}">
                <a14:useLocalDpi xmlns:a14="http://schemas.microsoft.com/office/drawing/2010/main" val="0"/>
              </a:ext>
            </a:extLst>
          </a:blip>
          <a:srcRect t="76851" r="77753" b="3440"/>
          <a:stretch/>
        </p:blipFill>
        <p:spPr>
          <a:xfrm>
            <a:off x="0" y="5506357"/>
            <a:ext cx="2712357" cy="1351643"/>
          </a:xfrm>
          <a:prstGeom prst="rect">
            <a:avLst/>
          </a:prstGeom>
        </p:spPr>
      </p:pic>
    </p:spTree>
    <p:extLst>
      <p:ext uri="{BB962C8B-B14F-4D97-AF65-F5344CB8AC3E}">
        <p14:creationId xmlns:p14="http://schemas.microsoft.com/office/powerpoint/2010/main" val="202079337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30" r:id="rId7"/>
    <p:sldLayoutId id="2147483732" r:id="rId8"/>
    <p:sldLayoutId id="2147483736" r:id="rId9"/>
    <p:sldLayoutId id="2147483735" r:id="rId10"/>
    <p:sldLayoutId id="2147483737" r:id="rId11"/>
    <p:sldLayoutId id="2147483738" r:id="rId12"/>
    <p:sldLayoutId id="2147483739" r:id="rId13"/>
    <p:sldLayoutId id="2147483733" r:id="rId14"/>
    <p:sldLayoutId id="2147483808" r:id="rId15"/>
  </p:sldLayoutIdLst>
  <p:transition spd="slow">
    <p:push dir="u"/>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b="26946"/>
          <a:stretch/>
        </p:blipFill>
        <p:spPr>
          <a:xfrm>
            <a:off x="3173" y="0"/>
            <a:ext cx="12185653" cy="5007429"/>
          </a:xfrm>
          <a:prstGeom prst="rect">
            <a:avLst/>
          </a:prstGeom>
        </p:spPr>
      </p:pic>
      <p:sp>
        <p:nvSpPr>
          <p:cNvPr id="6" name="Slide Number Placeholder 5"/>
          <p:cNvSpPr>
            <a:spLocks noGrp="1"/>
          </p:cNvSpPr>
          <p:nvPr>
            <p:ph type="sldNum" sz="quarter" idx="4"/>
          </p:nvPr>
        </p:nvSpPr>
        <p:spPr>
          <a:xfrm>
            <a:off x="8888708" y="6193618"/>
            <a:ext cx="2844800" cy="365125"/>
          </a:xfrm>
          <a:prstGeom prst="rect">
            <a:avLst/>
          </a:prstGeom>
        </p:spPr>
        <p:txBody>
          <a:bodyPr vert="horz" lIns="0" tIns="0" rIns="0" bIns="0" rtlCol="0" anchor="b"/>
          <a:lstStyle>
            <a:lvl1pPr algn="r">
              <a:defRPr sz="1200">
                <a:solidFill>
                  <a:schemeClr val="tx1">
                    <a:tint val="75000"/>
                  </a:schemeClr>
                </a:solidFill>
              </a:defRPr>
            </a:lvl1pPr>
          </a:lstStyle>
          <a:p>
            <a:fld id="{B6733D23-7979-984D-AD48-2B29D14C6356}" type="slidenum">
              <a:rPr lang="en-US" smtClean="0"/>
              <a:t>‹#›</a:t>
            </a:fld>
            <a:endParaRPr lang="en-US" dirty="0"/>
          </a:p>
        </p:txBody>
      </p:sp>
      <p:pic>
        <p:nvPicPr>
          <p:cNvPr id="7" name="Picture 6" descr="00555-043-APAC-2017-PowerPoint-Template_Content_Slide_1.jpg"/>
          <p:cNvPicPr>
            <a:picLocks noChangeAspect="1"/>
          </p:cNvPicPr>
          <p:nvPr userDrawn="1"/>
        </p:nvPicPr>
        <p:blipFill rotWithShape="1">
          <a:blip r:embed="rId4">
            <a:alphaModFix/>
            <a:extLst>
              <a:ext uri="{28A0092B-C50C-407E-A947-70E740481C1C}">
                <a14:useLocalDpi xmlns:a14="http://schemas.microsoft.com/office/drawing/2010/main" val="0"/>
              </a:ext>
            </a:extLst>
          </a:blip>
          <a:srcRect t="76851" r="77753" b="3440"/>
          <a:stretch/>
        </p:blipFill>
        <p:spPr>
          <a:xfrm>
            <a:off x="0" y="5506357"/>
            <a:ext cx="2712357" cy="1351643"/>
          </a:xfrm>
          <a:prstGeom prst="rect">
            <a:avLst/>
          </a:prstGeom>
        </p:spPr>
      </p:pic>
    </p:spTree>
    <p:extLst>
      <p:ext uri="{BB962C8B-B14F-4D97-AF65-F5344CB8AC3E}">
        <p14:creationId xmlns:p14="http://schemas.microsoft.com/office/powerpoint/2010/main" val="2089519705"/>
      </p:ext>
    </p:extLst>
  </p:cSld>
  <p:clrMap bg1="lt1" tx1="dk1" bg2="lt2" tx2="dk2" accent1="accent1" accent2="accent2" accent3="accent3" accent4="accent4" accent5="accent5" accent6="accent6" hlink="hlink" folHlink="folHlink"/>
  <p:sldLayoutIdLst>
    <p:sldLayoutId id="2147483804" r:id="rId1"/>
  </p:sldLayoutIdLst>
  <p:transition spd="slow">
    <p:push dir="u"/>
  </p:transition>
  <p:hf hdr="0" ftr="0" dt="0"/>
  <p:txStyles>
    <p:titleStyle>
      <a:lvl1pPr algn="l" defTabSz="457200" rtl="0" eaLnBrk="1" latinLnBrk="0" hangingPunct="1">
        <a:lnSpc>
          <a:spcPct val="90000"/>
        </a:lnSpc>
        <a:spcBef>
          <a:spcPct val="0"/>
        </a:spcBef>
        <a:buNone/>
        <a:defRPr sz="3800" kern="1200" baseline="0">
          <a:solidFill>
            <a:schemeClr val="tx1"/>
          </a:solidFill>
          <a:latin typeface="Roboto Slab Regular"/>
          <a:ea typeface="+mj-ea"/>
          <a:cs typeface="Roboto Slab Regular"/>
        </a:defRPr>
      </a:lvl1pPr>
    </p:titleStyle>
    <p:bodyStyle>
      <a:lvl1pPr marL="0" marR="0" indent="0" algn="l" defTabSz="457200" rtl="0" eaLnBrk="1" fontAlgn="auto" latinLnBrk="0" hangingPunct="1">
        <a:lnSpc>
          <a:spcPct val="100000"/>
        </a:lnSpc>
        <a:spcBef>
          <a:spcPct val="20000"/>
        </a:spcBef>
        <a:spcAft>
          <a:spcPts val="0"/>
        </a:spcAft>
        <a:buClrTx/>
        <a:buSzTx/>
        <a:buFont typeface="Arial"/>
        <a:buNone/>
        <a:tabLst/>
        <a:defRPr sz="1800" kern="1200" baseline="0">
          <a:solidFill>
            <a:srgbClr val="702F8A"/>
          </a:solidFill>
          <a:latin typeface="Roboto Slab Regular"/>
          <a:ea typeface="+mn-ea"/>
          <a:cs typeface="Roboto Slab Regular"/>
        </a:defRPr>
      </a:lvl1pPr>
      <a:lvl2pPr marL="457200" indent="0" algn="l" defTabSz="457200" rtl="0" eaLnBrk="1" latinLnBrk="0" hangingPunct="1">
        <a:spcBef>
          <a:spcPct val="20000"/>
        </a:spcBef>
        <a:buFont typeface="Arial"/>
        <a:buNone/>
        <a:defRPr sz="1600" kern="1200">
          <a:solidFill>
            <a:srgbClr val="702F8A"/>
          </a:solidFill>
          <a:latin typeface="Roboto Slab Regular"/>
          <a:ea typeface="+mn-ea"/>
          <a:cs typeface="Roboto Slab Regular"/>
        </a:defRPr>
      </a:lvl2pPr>
      <a:lvl3pPr marL="914400" indent="0" algn="l" defTabSz="457200" rtl="0" eaLnBrk="1" latinLnBrk="0" hangingPunct="1">
        <a:spcBef>
          <a:spcPct val="20000"/>
        </a:spcBef>
        <a:buFont typeface="Arial"/>
        <a:buNone/>
        <a:defRPr sz="1600" kern="1200">
          <a:solidFill>
            <a:srgbClr val="702F8A"/>
          </a:solidFill>
          <a:latin typeface="Roboto Slab Regular"/>
          <a:ea typeface="+mn-ea"/>
          <a:cs typeface="Roboto Slab Regular"/>
        </a:defRPr>
      </a:lvl3pPr>
      <a:lvl4pPr marL="1371600" indent="0" algn="l" defTabSz="457200" rtl="0" eaLnBrk="1" latinLnBrk="0" hangingPunct="1">
        <a:spcBef>
          <a:spcPct val="20000"/>
        </a:spcBef>
        <a:buFont typeface="Arial"/>
        <a:buNone/>
        <a:defRPr sz="1600" kern="1200">
          <a:solidFill>
            <a:srgbClr val="702F8A"/>
          </a:solidFill>
          <a:latin typeface="Roboto Slab Regular"/>
          <a:ea typeface="+mn-ea"/>
          <a:cs typeface="Roboto Slab Regular"/>
        </a:defRPr>
      </a:lvl4pPr>
      <a:lvl5pPr marL="1828800" indent="0" algn="l" defTabSz="457200" rtl="0" eaLnBrk="1" latinLnBrk="0" hangingPunct="1">
        <a:spcBef>
          <a:spcPct val="20000"/>
        </a:spcBef>
        <a:buFont typeface="Arial"/>
        <a:buNone/>
        <a:defRPr sz="1600" kern="1200">
          <a:solidFill>
            <a:srgbClr val="702F8A"/>
          </a:solidFill>
          <a:latin typeface="Roboto Slab Regular"/>
          <a:ea typeface="+mn-ea"/>
          <a:cs typeface="Roboto Slab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3059" y="617802"/>
            <a:ext cx="4471173" cy="1312667"/>
          </a:xfrm>
        </p:spPr>
        <p:txBody>
          <a:bodyPr/>
          <a:lstStyle/>
          <a:p>
            <a:r>
              <a:rPr lang="en-US" dirty="0" smtClean="0"/>
              <a:t>Questions Asked</a:t>
            </a:r>
            <a:br>
              <a:rPr lang="en-US" dirty="0" smtClean="0"/>
            </a:br>
            <a:r>
              <a:rPr lang="en-US" dirty="0" smtClean="0"/>
              <a:t>&amp; Answered</a:t>
            </a:r>
            <a:endParaRPr lang="en-US" dirty="0"/>
          </a:p>
        </p:txBody>
      </p:sp>
      <p:sp>
        <p:nvSpPr>
          <p:cNvPr id="6" name="Text Placeholder 5"/>
          <p:cNvSpPr>
            <a:spLocks noGrp="1"/>
          </p:cNvSpPr>
          <p:nvPr>
            <p:ph type="body" sz="quarter" idx="10"/>
          </p:nvPr>
        </p:nvSpPr>
        <p:spPr>
          <a:xfrm>
            <a:off x="453286" y="1924842"/>
            <a:ext cx="4471173" cy="1644040"/>
          </a:xfrm>
        </p:spPr>
        <p:txBody>
          <a:bodyPr/>
          <a:lstStyle/>
          <a:p>
            <a:endParaRPr lang="en-US" dirty="0" smtClean="0"/>
          </a:p>
          <a:p>
            <a:pPr>
              <a:lnSpc>
                <a:spcPct val="50000"/>
              </a:lnSpc>
            </a:pPr>
            <a:r>
              <a:rPr lang="en-US" sz="2400" dirty="0" smtClean="0"/>
              <a:t>Stephanie M. Carter</a:t>
            </a:r>
          </a:p>
          <a:p>
            <a:pPr>
              <a:lnSpc>
                <a:spcPct val="50000"/>
              </a:lnSpc>
            </a:pPr>
            <a:r>
              <a:rPr lang="en-US" dirty="0" smtClean="0"/>
              <a:t>AP Seminar Consultant</a:t>
            </a:r>
          </a:p>
          <a:p>
            <a:pPr>
              <a:lnSpc>
                <a:spcPct val="50000"/>
              </a:lnSpc>
            </a:pPr>
            <a:r>
              <a:rPr lang="en-US" dirty="0" smtClean="0"/>
              <a:t>McCracken County High School</a:t>
            </a:r>
          </a:p>
          <a:p>
            <a:pPr>
              <a:lnSpc>
                <a:spcPct val="50000"/>
              </a:lnSpc>
            </a:pPr>
            <a:r>
              <a:rPr lang="en-US" dirty="0" smtClean="0"/>
              <a:t>Paducah, KY</a:t>
            </a:r>
            <a:endParaRPr lang="en-US" dirty="0"/>
          </a:p>
        </p:txBody>
      </p:sp>
      <p:sp>
        <p:nvSpPr>
          <p:cNvPr id="2" name="Text Placeholder 1"/>
          <p:cNvSpPr>
            <a:spLocks noGrp="1"/>
          </p:cNvSpPr>
          <p:nvPr>
            <p:ph type="body" sz="quarter" idx="13"/>
          </p:nvPr>
        </p:nvSpPr>
        <p:spPr/>
        <p:txBody>
          <a:bodyPr/>
          <a:lstStyle/>
          <a:p>
            <a:r>
              <a:rPr lang="en-US" dirty="0" smtClean="0"/>
              <a:t>July 29, 2017</a:t>
            </a:r>
            <a:endParaRPr lang="en-US" dirty="0"/>
          </a:p>
        </p:txBody>
      </p:sp>
    </p:spTree>
    <p:extLst>
      <p:ext uri="{BB962C8B-B14F-4D97-AF65-F5344CB8AC3E}">
        <p14:creationId xmlns:p14="http://schemas.microsoft.com/office/powerpoint/2010/main" val="5302719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750" dirty="0"/>
              <a:t>I am working on Lincoln’s beliefs about predestination and their influence on his reasoning because I want to find out how his belief in destiny and God’s will influenced his understanding of the causes of the Civil War, in order to help my peers understand how his religious beliefs may have influenced his military decisions</a:t>
            </a:r>
            <a:r>
              <a:rPr lang="en-US" sz="1750" dirty="0" smtClean="0"/>
              <a:t>.</a:t>
            </a:r>
          </a:p>
          <a:p>
            <a:r>
              <a:rPr lang="en-US" sz="1750" dirty="0" smtClean="0"/>
              <a:t>I </a:t>
            </a:r>
            <a:r>
              <a:rPr lang="en-US" sz="1750" dirty="0"/>
              <a:t>am working on stories about the Battle of the Alamo because I want to find out why its story became a national legend so I can help my classmates understand how such regional myths have shaped America’s sense of a national identity. </a:t>
            </a:r>
            <a:endParaRPr lang="en-US" sz="1750" dirty="0" smtClean="0"/>
          </a:p>
          <a:p>
            <a:endParaRPr lang="en-US" sz="1750" dirty="0"/>
          </a:p>
          <a:p>
            <a:endParaRPr lang="en-US" sz="1750" dirty="0"/>
          </a:p>
          <a:p>
            <a:r>
              <a:rPr lang="en-US" sz="1750" b="1" dirty="0"/>
              <a:t>… Make no mistake, beginning your research without a good answer to that third question --- Why does this matter? --- is problematic because answering that last question is your ticket into the conversation of your community of researchers. </a:t>
            </a:r>
          </a:p>
        </p:txBody>
      </p:sp>
      <p:sp>
        <p:nvSpPr>
          <p:cNvPr id="3" name="Slide Number Placeholder 2"/>
          <p:cNvSpPr>
            <a:spLocks noGrp="1"/>
          </p:cNvSpPr>
          <p:nvPr>
            <p:ph type="sldNum" sz="quarter" idx="12"/>
          </p:nvPr>
        </p:nvSpPr>
        <p:spPr/>
        <p:txBody>
          <a:bodyPr/>
          <a:lstStyle/>
          <a:p>
            <a:fld id="{017ED8CA-143E-8B40-B3C8-0174DDF149EE}" type="slidenum">
              <a:rPr lang="en-US" smtClean="0"/>
              <a:t>10</a:t>
            </a:fld>
            <a:endParaRPr lang="en-US" dirty="0"/>
          </a:p>
        </p:txBody>
      </p:sp>
      <p:sp>
        <p:nvSpPr>
          <p:cNvPr id="4" name="Title 3"/>
          <p:cNvSpPr>
            <a:spLocks noGrp="1"/>
          </p:cNvSpPr>
          <p:nvPr>
            <p:ph type="title"/>
          </p:nvPr>
        </p:nvSpPr>
        <p:spPr>
          <a:xfrm>
            <a:off x="466611" y="555809"/>
            <a:ext cx="3741179" cy="2142125"/>
          </a:xfrm>
        </p:spPr>
        <p:txBody>
          <a:bodyPr/>
          <a:lstStyle/>
          <a:p>
            <a:r>
              <a:rPr lang="en-US" sz="3600" b="1" dirty="0" smtClean="0"/>
              <a:t>TQS:</a:t>
            </a:r>
            <a:br>
              <a:rPr lang="en-US" sz="3600" b="1" dirty="0" smtClean="0"/>
            </a:br>
            <a:r>
              <a:rPr lang="en-US" sz="3600" b="1" dirty="0" smtClean="0"/>
              <a:t>Topic </a:t>
            </a:r>
            <a:r>
              <a:rPr lang="en-US" sz="3600" b="1" dirty="0"/>
              <a:t>+ </a:t>
            </a:r>
            <a:r>
              <a:rPr lang="en-US" sz="3600" b="1" dirty="0" smtClean="0"/>
              <a:t/>
            </a:r>
            <a:br>
              <a:rPr lang="en-US" sz="3600" b="1" dirty="0" smtClean="0"/>
            </a:br>
            <a:r>
              <a:rPr lang="en-US" sz="3600" b="1" dirty="0" smtClean="0"/>
              <a:t>Question </a:t>
            </a:r>
            <a:r>
              <a:rPr lang="en-US" sz="3600" b="1" dirty="0"/>
              <a:t>+ Significance.</a:t>
            </a:r>
            <a:r>
              <a:rPr lang="en-US" sz="3600" dirty="0"/>
              <a:t> </a:t>
            </a:r>
          </a:p>
        </p:txBody>
      </p:sp>
      <p:sp>
        <p:nvSpPr>
          <p:cNvPr id="5" name="Text Placeholder 4"/>
          <p:cNvSpPr>
            <a:spLocks noGrp="1"/>
          </p:cNvSpPr>
          <p:nvPr>
            <p:ph type="body" sz="quarter" idx="13"/>
          </p:nvPr>
        </p:nvSpPr>
        <p:spPr>
          <a:xfrm>
            <a:off x="466725" y="2804495"/>
            <a:ext cx="3741738" cy="1738425"/>
          </a:xfrm>
        </p:spPr>
        <p:txBody>
          <a:bodyPr/>
          <a:lstStyle/>
          <a:p>
            <a:r>
              <a:rPr lang="en-US" sz="1800" dirty="0"/>
              <a:t>Booth’s </a:t>
            </a:r>
            <a:r>
              <a:rPr lang="en-US" sz="1800" i="1" dirty="0"/>
              <a:t>Craft of Research</a:t>
            </a:r>
            <a:r>
              <a:rPr lang="en-US" sz="1800" dirty="0"/>
              <a:t> and </a:t>
            </a:r>
            <a:r>
              <a:rPr lang="en-US" sz="1800" dirty="0" err="1"/>
              <a:t>Turabian’s</a:t>
            </a:r>
            <a:r>
              <a:rPr lang="en-US" sz="1800" dirty="0"/>
              <a:t> </a:t>
            </a:r>
            <a:r>
              <a:rPr lang="en-US" sz="1800" i="1" dirty="0"/>
              <a:t>Student’s Guide to Writing College Papers</a:t>
            </a:r>
            <a:r>
              <a:rPr lang="en-US" sz="1800" dirty="0"/>
              <a:t> </a:t>
            </a:r>
            <a:r>
              <a:rPr lang="en-US" sz="1800" dirty="0" smtClean="0"/>
              <a:t>suggest </a:t>
            </a:r>
          </a:p>
          <a:p>
            <a:r>
              <a:rPr lang="en-US" sz="1800" dirty="0" smtClean="0"/>
              <a:t>TQS: </a:t>
            </a:r>
          </a:p>
          <a:p>
            <a:r>
              <a:rPr lang="en-US" sz="1800" dirty="0" smtClean="0"/>
              <a:t>Topic </a:t>
            </a:r>
            <a:r>
              <a:rPr lang="en-US" sz="1800" dirty="0"/>
              <a:t>+ Question + Significance. </a:t>
            </a:r>
          </a:p>
        </p:txBody>
      </p:sp>
    </p:spTree>
    <p:extLst>
      <p:ext uri="{BB962C8B-B14F-4D97-AF65-F5344CB8AC3E}">
        <p14:creationId xmlns:p14="http://schemas.microsoft.com/office/powerpoint/2010/main" val="30447052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b="1" dirty="0"/>
              <a:t>Require a </a:t>
            </a:r>
            <a:r>
              <a:rPr lang="en-US" sz="2800" b="1" dirty="0" err="1"/>
              <a:t>judgement</a:t>
            </a:r>
            <a:r>
              <a:rPr lang="en-US" sz="2800" b="1" dirty="0"/>
              <a:t> or evaluation to be </a:t>
            </a:r>
            <a:r>
              <a:rPr lang="en-US" sz="2800" b="1" dirty="0" smtClean="0"/>
              <a:t>made, not </a:t>
            </a:r>
            <a:r>
              <a:rPr lang="en-US" sz="2800" b="1" dirty="0"/>
              <a:t>just </a:t>
            </a:r>
            <a:r>
              <a:rPr lang="en-US" sz="2800" b="1" dirty="0" smtClean="0"/>
              <a:t>description or exposition.</a:t>
            </a:r>
            <a:endParaRPr lang="en-US" sz="2800" b="1" dirty="0"/>
          </a:p>
          <a:p>
            <a:pPr lvl="0"/>
            <a:r>
              <a:rPr lang="en-US" sz="2800" b="1" dirty="0"/>
              <a:t>Are </a:t>
            </a:r>
            <a:r>
              <a:rPr lang="en-US" sz="2800" b="1" dirty="0" smtClean="0"/>
              <a:t>researchable. (It </a:t>
            </a:r>
            <a:r>
              <a:rPr lang="en-US" sz="2800" b="1" dirty="0"/>
              <a:t>is possible to find relevant and credible </a:t>
            </a:r>
            <a:r>
              <a:rPr lang="en-US" sz="2800" b="1" dirty="0" smtClean="0"/>
              <a:t>sources.)</a:t>
            </a:r>
            <a:endParaRPr lang="en-US" sz="2800" b="1" dirty="0"/>
          </a:p>
          <a:p>
            <a:pPr lvl="0"/>
            <a:r>
              <a:rPr lang="en-US" sz="2800" b="1" dirty="0"/>
              <a:t>Involve genuine points of ongoing </a:t>
            </a:r>
            <a:r>
              <a:rPr lang="en-US" sz="2800" b="1" dirty="0" smtClean="0"/>
              <a:t>debate.</a:t>
            </a:r>
            <a:endParaRPr lang="en-US" sz="2800" b="1" dirty="0"/>
          </a:p>
          <a:p>
            <a:pPr lvl="0"/>
            <a:r>
              <a:rPr lang="en-US" sz="2800" b="1" dirty="0"/>
              <a:t>Invite engagement with alternative </a:t>
            </a:r>
            <a:r>
              <a:rPr lang="en-US" sz="2800" b="1" dirty="0" smtClean="0"/>
              <a:t>perspectives.</a:t>
            </a:r>
            <a:endParaRPr lang="en-US" sz="2800" b="1" dirty="0"/>
          </a:p>
          <a:p>
            <a:r>
              <a:rPr lang="en-US" sz="2800" b="1" dirty="0"/>
              <a:t>Are simple and do not contain multiple, nested questions. </a:t>
            </a:r>
          </a:p>
        </p:txBody>
      </p:sp>
      <p:sp>
        <p:nvSpPr>
          <p:cNvPr id="3" name="Slide Number Placeholder 2"/>
          <p:cNvSpPr>
            <a:spLocks noGrp="1"/>
          </p:cNvSpPr>
          <p:nvPr>
            <p:ph type="sldNum" sz="quarter" idx="12"/>
          </p:nvPr>
        </p:nvSpPr>
        <p:spPr/>
        <p:txBody>
          <a:bodyPr/>
          <a:lstStyle/>
          <a:p>
            <a:fld id="{017ED8CA-143E-8B40-B3C8-0174DDF149EE}" type="slidenum">
              <a:rPr lang="en-US" smtClean="0"/>
              <a:t>11</a:t>
            </a:fld>
            <a:endParaRPr lang="en-US" dirty="0"/>
          </a:p>
        </p:txBody>
      </p:sp>
      <p:sp>
        <p:nvSpPr>
          <p:cNvPr id="4" name="Title 3"/>
          <p:cNvSpPr>
            <a:spLocks noGrp="1"/>
          </p:cNvSpPr>
          <p:nvPr>
            <p:ph type="title"/>
          </p:nvPr>
        </p:nvSpPr>
        <p:spPr>
          <a:xfrm>
            <a:off x="466611" y="555809"/>
            <a:ext cx="3741179" cy="3801041"/>
          </a:xfrm>
        </p:spPr>
        <p:txBody>
          <a:bodyPr/>
          <a:lstStyle/>
          <a:p>
            <a:r>
              <a:rPr lang="en-US" sz="3600" b="1" dirty="0" smtClean="0"/>
              <a:t>Criteria for </a:t>
            </a:r>
            <a:br>
              <a:rPr lang="en-US" sz="3600" b="1" dirty="0" smtClean="0"/>
            </a:br>
            <a:r>
              <a:rPr lang="en-US" sz="3600" b="1" dirty="0" smtClean="0"/>
              <a:t>Research Questions</a:t>
            </a:r>
            <a:br>
              <a:rPr lang="en-US" sz="3600" b="1" dirty="0" smtClean="0"/>
            </a:br>
            <a:r>
              <a:rPr lang="en-US" sz="3600" b="1" dirty="0"/>
              <a:t/>
            </a:r>
            <a:br>
              <a:rPr lang="en-US" sz="3600" b="1" dirty="0"/>
            </a:br>
            <a:r>
              <a:rPr lang="en-US" sz="2400" b="1" dirty="0" smtClean="0">
                <a:solidFill>
                  <a:schemeClr val="accent1"/>
                </a:solidFill>
              </a:rPr>
              <a:t>Prepare students to look for these qualities and use Gallery Walks to provide peer feedback on questions.</a:t>
            </a:r>
            <a:endParaRPr lang="en-US" sz="3600" b="1" dirty="0">
              <a:solidFill>
                <a:schemeClr val="accent1"/>
              </a:solidFill>
            </a:endParaRPr>
          </a:p>
        </p:txBody>
      </p:sp>
    </p:spTree>
    <p:extLst>
      <p:ext uri="{BB962C8B-B14F-4D97-AF65-F5344CB8AC3E}">
        <p14:creationId xmlns:p14="http://schemas.microsoft.com/office/powerpoint/2010/main" val="13015963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62500" y="1700737"/>
            <a:ext cx="3096986" cy="4227363"/>
          </a:xfrm>
        </p:spPr>
        <p:txBody>
          <a:bodyPr numCol="1"/>
          <a:lstStyle/>
          <a:p>
            <a:pPr marL="0" indent="0">
              <a:buNone/>
            </a:pPr>
            <a:r>
              <a:rPr lang="en-US" b="1" dirty="0" smtClean="0">
                <a:solidFill>
                  <a:schemeClr val="accent1"/>
                </a:solidFill>
              </a:rPr>
              <a:t>Context &amp; Significance</a:t>
            </a:r>
          </a:p>
          <a:p>
            <a:pPr marL="0" indent="0">
              <a:buNone/>
            </a:pPr>
            <a:r>
              <a:rPr lang="en-US" dirty="0" smtClean="0"/>
              <a:t>What </a:t>
            </a:r>
            <a:r>
              <a:rPr lang="en-US" dirty="0"/>
              <a:t>is the context of your question?  Why is it a question worth exploring?  What importance does it have and to whom or what? </a:t>
            </a:r>
            <a:endParaRPr lang="en-US" dirty="0" smtClean="0"/>
          </a:p>
          <a:p>
            <a:pPr marL="0" indent="0">
              <a:buNone/>
            </a:pPr>
            <a:endParaRPr lang="en-US" b="1" dirty="0">
              <a:solidFill>
                <a:schemeClr val="accent1"/>
              </a:solidFill>
            </a:endParaRPr>
          </a:p>
          <a:p>
            <a:pPr marL="0" indent="0">
              <a:buNone/>
            </a:pPr>
            <a:endParaRPr lang="en-US" b="1" dirty="0">
              <a:solidFill>
                <a:schemeClr val="accent1"/>
              </a:solidFill>
            </a:endParaRPr>
          </a:p>
        </p:txBody>
      </p:sp>
      <p:sp>
        <p:nvSpPr>
          <p:cNvPr id="3" name="Slide Number Placeholder 2"/>
          <p:cNvSpPr>
            <a:spLocks noGrp="1"/>
          </p:cNvSpPr>
          <p:nvPr>
            <p:ph type="sldNum" sz="quarter" idx="12"/>
          </p:nvPr>
        </p:nvSpPr>
        <p:spPr/>
        <p:txBody>
          <a:bodyPr/>
          <a:lstStyle/>
          <a:p>
            <a:fld id="{017ED8CA-143E-8B40-B3C8-0174DDF149EE}" type="slidenum">
              <a:rPr lang="en-US" smtClean="0"/>
              <a:t>12</a:t>
            </a:fld>
            <a:endParaRPr lang="en-US" dirty="0"/>
          </a:p>
        </p:txBody>
      </p:sp>
      <p:sp>
        <p:nvSpPr>
          <p:cNvPr id="4" name="Title 3"/>
          <p:cNvSpPr>
            <a:spLocks noGrp="1"/>
          </p:cNvSpPr>
          <p:nvPr>
            <p:ph type="title"/>
          </p:nvPr>
        </p:nvSpPr>
        <p:spPr>
          <a:xfrm>
            <a:off x="466611" y="555809"/>
            <a:ext cx="3741179" cy="4299638"/>
          </a:xfrm>
        </p:spPr>
        <p:txBody>
          <a:bodyPr/>
          <a:lstStyle/>
          <a:p>
            <a:r>
              <a:rPr lang="en-US" sz="3600" b="1" dirty="0" smtClean="0"/>
              <a:t>Examining Your Question</a:t>
            </a:r>
            <a:br>
              <a:rPr lang="en-US" sz="3600" b="1" dirty="0" smtClean="0"/>
            </a:br>
            <a:r>
              <a:rPr lang="en-US" sz="3600" b="1" dirty="0"/>
              <a:t/>
            </a:r>
            <a:br>
              <a:rPr lang="en-US" sz="3600" b="1" dirty="0"/>
            </a:br>
            <a:r>
              <a:rPr lang="en-US" sz="2400" b="1" dirty="0" smtClean="0">
                <a:solidFill>
                  <a:srgbClr val="009CDE"/>
                </a:solidFill>
              </a:rPr>
              <a:t>Ask students to use Google Slides or a similar collaborative presentation tool to share the thinking behind their research questions and allow peers to provide feedback.</a:t>
            </a:r>
            <a:endParaRPr lang="en-US" sz="3600" b="1" dirty="0">
              <a:solidFill>
                <a:srgbClr val="009CDE"/>
              </a:solidFill>
            </a:endParaRPr>
          </a:p>
        </p:txBody>
      </p:sp>
      <p:sp>
        <p:nvSpPr>
          <p:cNvPr id="6" name="Content Placeholder 5"/>
          <p:cNvSpPr>
            <a:spLocks noGrp="1"/>
          </p:cNvSpPr>
          <p:nvPr>
            <p:ph idx="14"/>
          </p:nvPr>
        </p:nvSpPr>
        <p:spPr>
          <a:xfrm>
            <a:off x="8320929" y="1709808"/>
            <a:ext cx="3412579" cy="4227363"/>
          </a:xfrm>
        </p:spPr>
        <p:txBody>
          <a:bodyPr/>
          <a:lstStyle/>
          <a:p>
            <a:pPr marL="0" indent="0">
              <a:buNone/>
            </a:pPr>
            <a:r>
              <a:rPr lang="en-US" b="1" dirty="0" smtClean="0">
                <a:solidFill>
                  <a:schemeClr val="accent1"/>
                </a:solidFill>
              </a:rPr>
              <a:t>General Points of Ongoing Debate</a:t>
            </a:r>
          </a:p>
          <a:p>
            <a:pPr marL="0" indent="0">
              <a:buNone/>
            </a:pPr>
            <a:r>
              <a:rPr lang="en-US" dirty="0"/>
              <a:t>If this is a question worth exploring, other voices are offering </a:t>
            </a:r>
            <a:r>
              <a:rPr lang="en-US" b="1" dirty="0"/>
              <a:t>Genuine Points of Ongoing Debate</a:t>
            </a:r>
            <a:r>
              <a:rPr lang="en-US" dirty="0"/>
              <a:t>.  Remember that those voices don’t have to contradict each other; they should make claims and offer evidence in support of those claims.  What are some of those claims and how do they relate to each other?  How will they help you answer </a:t>
            </a:r>
            <a:r>
              <a:rPr lang="en-US" b="1" dirty="0"/>
              <a:t>Your Question</a:t>
            </a:r>
            <a:r>
              <a:rPr lang="en-US" dirty="0"/>
              <a:t>? </a:t>
            </a:r>
            <a:endParaRPr lang="en-US" dirty="0" smtClean="0"/>
          </a:p>
          <a:p>
            <a:pPr marL="0" indent="0">
              <a:buNone/>
            </a:pPr>
            <a:endParaRPr lang="en-US" dirty="0"/>
          </a:p>
          <a:p>
            <a:pPr marL="0" indent="0">
              <a:buNone/>
            </a:pPr>
            <a:endParaRPr lang="en-US" dirty="0"/>
          </a:p>
        </p:txBody>
      </p:sp>
      <p:sp>
        <p:nvSpPr>
          <p:cNvPr id="8" name="TextBox 7"/>
          <p:cNvSpPr txBox="1"/>
          <p:nvPr/>
        </p:nvSpPr>
        <p:spPr>
          <a:xfrm>
            <a:off x="4762500" y="564881"/>
            <a:ext cx="6858000" cy="1077218"/>
          </a:xfrm>
          <a:prstGeom prst="rect">
            <a:avLst/>
          </a:prstGeom>
          <a:noFill/>
        </p:spPr>
        <p:txBody>
          <a:bodyPr wrap="square" rtlCol="0">
            <a:spAutoFit/>
          </a:bodyPr>
          <a:lstStyle/>
          <a:p>
            <a:r>
              <a:rPr lang="en-US" sz="1600" b="1" dirty="0">
                <a:solidFill>
                  <a:schemeClr val="accent1"/>
                </a:solidFill>
              </a:rPr>
              <a:t>Your Question</a:t>
            </a:r>
          </a:p>
          <a:p>
            <a:r>
              <a:rPr lang="en-US" sz="1600" dirty="0"/>
              <a:t>Begin with </a:t>
            </a:r>
            <a:r>
              <a:rPr lang="en-US" sz="1600" b="1" dirty="0"/>
              <a:t>Your Question</a:t>
            </a:r>
            <a:r>
              <a:rPr lang="en-US" sz="1600" dirty="0"/>
              <a:t> but don’t think of it as static.  The question should evolve as your research progresses.  In fact, it will likely change as you gather enough information to complete this </a:t>
            </a:r>
            <a:r>
              <a:rPr lang="en-US" sz="1600" dirty="0" smtClean="0"/>
              <a:t>task. </a:t>
            </a:r>
            <a:endParaRPr lang="en-US" sz="1600" b="1" dirty="0">
              <a:solidFill>
                <a:schemeClr val="accent1"/>
              </a:solidFill>
            </a:endParaRPr>
          </a:p>
        </p:txBody>
      </p:sp>
    </p:spTree>
    <p:extLst>
      <p:ext uri="{BB962C8B-B14F-4D97-AF65-F5344CB8AC3E}">
        <p14:creationId xmlns:p14="http://schemas.microsoft.com/office/powerpoint/2010/main" val="16154595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5263" y="1814286"/>
            <a:ext cx="3412579" cy="4113814"/>
          </a:xfrm>
        </p:spPr>
        <p:txBody>
          <a:bodyPr numCol="1"/>
          <a:lstStyle/>
          <a:p>
            <a:pPr marL="0" indent="0">
              <a:buNone/>
            </a:pPr>
            <a:r>
              <a:rPr lang="en-US" b="1" dirty="0" smtClean="0">
                <a:solidFill>
                  <a:schemeClr val="accent1"/>
                </a:solidFill>
              </a:rPr>
              <a:t>Plan/Organization</a:t>
            </a:r>
          </a:p>
          <a:p>
            <a:pPr marL="0" indent="0">
              <a:buNone/>
            </a:pPr>
            <a:r>
              <a:rPr lang="en-US" dirty="0"/>
              <a:t>Like </a:t>
            </a:r>
            <a:r>
              <a:rPr lang="en-US" b="1" dirty="0"/>
              <a:t>Your Question</a:t>
            </a:r>
            <a:r>
              <a:rPr lang="en-US" dirty="0"/>
              <a:t>, your </a:t>
            </a:r>
            <a:r>
              <a:rPr lang="en-US" b="1" dirty="0"/>
              <a:t>Plan – Organization</a:t>
            </a:r>
            <a:r>
              <a:rPr lang="en-US" dirty="0"/>
              <a:t> might change but the sooner you have a </a:t>
            </a:r>
            <a:r>
              <a:rPr lang="en-US" b="1" dirty="0"/>
              <a:t>Plan</a:t>
            </a:r>
            <a:r>
              <a:rPr lang="en-US" dirty="0"/>
              <a:t> to answer </a:t>
            </a:r>
            <a:r>
              <a:rPr lang="en-US" b="1" dirty="0"/>
              <a:t>Your Question</a:t>
            </a:r>
            <a:r>
              <a:rPr lang="en-US" dirty="0"/>
              <a:t>, the more likely you are to do so.  Your </a:t>
            </a:r>
            <a:r>
              <a:rPr lang="en-US" b="1" dirty="0"/>
              <a:t>Organization</a:t>
            </a:r>
            <a:r>
              <a:rPr lang="en-US" dirty="0"/>
              <a:t> should make your line of reasoning clear.  How should the parts fit to come to a logical conclusion or judgment?</a:t>
            </a:r>
          </a:p>
          <a:p>
            <a:pPr marL="0" indent="0">
              <a:buNone/>
            </a:pPr>
            <a:endParaRPr lang="en-US" b="1" dirty="0">
              <a:solidFill>
                <a:schemeClr val="accent1"/>
              </a:solidFill>
            </a:endParaRPr>
          </a:p>
          <a:p>
            <a:pPr marL="0" indent="0">
              <a:buNone/>
            </a:pPr>
            <a:endParaRPr lang="en-US" b="1" dirty="0">
              <a:solidFill>
                <a:schemeClr val="accent1"/>
              </a:solidFill>
            </a:endParaRPr>
          </a:p>
        </p:txBody>
      </p:sp>
      <p:sp>
        <p:nvSpPr>
          <p:cNvPr id="3" name="Slide Number Placeholder 2"/>
          <p:cNvSpPr>
            <a:spLocks noGrp="1"/>
          </p:cNvSpPr>
          <p:nvPr>
            <p:ph type="sldNum" sz="quarter" idx="12"/>
          </p:nvPr>
        </p:nvSpPr>
        <p:spPr/>
        <p:txBody>
          <a:bodyPr/>
          <a:lstStyle/>
          <a:p>
            <a:fld id="{017ED8CA-143E-8B40-B3C8-0174DDF149EE}" type="slidenum">
              <a:rPr lang="en-US" smtClean="0"/>
              <a:t>13</a:t>
            </a:fld>
            <a:endParaRPr lang="en-US" dirty="0"/>
          </a:p>
        </p:txBody>
      </p:sp>
      <p:sp>
        <p:nvSpPr>
          <p:cNvPr id="4" name="Title 3"/>
          <p:cNvSpPr>
            <a:spLocks noGrp="1"/>
          </p:cNvSpPr>
          <p:nvPr>
            <p:ph type="title"/>
          </p:nvPr>
        </p:nvSpPr>
        <p:spPr>
          <a:xfrm>
            <a:off x="466611" y="555809"/>
            <a:ext cx="3741179" cy="1144929"/>
          </a:xfrm>
        </p:spPr>
        <p:txBody>
          <a:bodyPr/>
          <a:lstStyle/>
          <a:p>
            <a:r>
              <a:rPr lang="en-US" sz="3600" b="1" dirty="0" smtClean="0"/>
              <a:t>Examining Your Question</a:t>
            </a:r>
            <a:endParaRPr lang="en-US" sz="3600" b="1" dirty="0"/>
          </a:p>
        </p:txBody>
      </p:sp>
      <p:sp>
        <p:nvSpPr>
          <p:cNvPr id="6" name="Content Placeholder 5"/>
          <p:cNvSpPr>
            <a:spLocks noGrp="1"/>
          </p:cNvSpPr>
          <p:nvPr>
            <p:ph idx="14"/>
          </p:nvPr>
        </p:nvSpPr>
        <p:spPr>
          <a:xfrm>
            <a:off x="8320929" y="1877786"/>
            <a:ext cx="3412579" cy="4050314"/>
          </a:xfrm>
        </p:spPr>
        <p:txBody>
          <a:bodyPr/>
          <a:lstStyle/>
          <a:p>
            <a:pPr marL="0" indent="0">
              <a:buNone/>
            </a:pPr>
            <a:r>
              <a:rPr lang="en-US" b="1" dirty="0" smtClean="0">
                <a:solidFill>
                  <a:schemeClr val="accent1"/>
                </a:solidFill>
              </a:rPr>
              <a:t>Anticipated </a:t>
            </a:r>
            <a:r>
              <a:rPr lang="en-US" b="1" dirty="0" err="1" smtClean="0">
                <a:solidFill>
                  <a:schemeClr val="accent1"/>
                </a:solidFill>
              </a:rPr>
              <a:t>Judgement</a:t>
            </a:r>
            <a:endParaRPr lang="en-US" b="1" dirty="0" smtClean="0">
              <a:solidFill>
                <a:schemeClr val="accent1"/>
              </a:solidFill>
            </a:endParaRPr>
          </a:p>
          <a:p>
            <a:pPr marL="0" indent="0">
              <a:buNone/>
            </a:pPr>
            <a:r>
              <a:rPr lang="en-US" dirty="0"/>
              <a:t>The conclusion or judgment to which you finally come may or may not be the same as this original </a:t>
            </a:r>
            <a:r>
              <a:rPr lang="en-US" b="1" dirty="0"/>
              <a:t>Anticipated Judgment</a:t>
            </a:r>
            <a:r>
              <a:rPr lang="en-US" dirty="0"/>
              <a:t> but you need to hear yourself answer </a:t>
            </a:r>
            <a:r>
              <a:rPr lang="en-US" b="1" dirty="0"/>
              <a:t>Your Question</a:t>
            </a:r>
            <a:r>
              <a:rPr lang="en-US" dirty="0"/>
              <a:t>.  Is any research actually required to </a:t>
            </a:r>
            <a:r>
              <a:rPr lang="en-US" b="1" dirty="0"/>
              <a:t>Anticipate</a:t>
            </a:r>
            <a:r>
              <a:rPr lang="en-US" dirty="0"/>
              <a:t> a </a:t>
            </a:r>
            <a:r>
              <a:rPr lang="en-US" b="1" dirty="0"/>
              <a:t>Judgment</a:t>
            </a:r>
            <a:r>
              <a:rPr lang="en-US" dirty="0"/>
              <a:t>? If not, you’ve got the wrong question.  This </a:t>
            </a:r>
            <a:r>
              <a:rPr lang="en-US" b="1" dirty="0"/>
              <a:t>Anticipated Judgment</a:t>
            </a:r>
            <a:r>
              <a:rPr lang="en-US" dirty="0"/>
              <a:t> will be tested and you should return to it often as you research to see how your original thinking has been impacted by your research.</a:t>
            </a:r>
          </a:p>
          <a:p>
            <a:pPr marL="0" indent="0">
              <a:buNone/>
            </a:pPr>
            <a:endParaRPr lang="en-US" dirty="0"/>
          </a:p>
          <a:p>
            <a:pPr marL="0" indent="0">
              <a:buNone/>
            </a:pPr>
            <a:endParaRPr lang="en-US" dirty="0"/>
          </a:p>
        </p:txBody>
      </p:sp>
      <p:sp>
        <p:nvSpPr>
          <p:cNvPr id="8" name="TextBox 7"/>
          <p:cNvSpPr txBox="1"/>
          <p:nvPr/>
        </p:nvSpPr>
        <p:spPr>
          <a:xfrm>
            <a:off x="466611" y="1959429"/>
            <a:ext cx="3741179" cy="3046988"/>
          </a:xfrm>
          <a:prstGeom prst="rect">
            <a:avLst/>
          </a:prstGeom>
          <a:noFill/>
        </p:spPr>
        <p:txBody>
          <a:bodyPr wrap="square" rtlCol="0">
            <a:spAutoFit/>
          </a:bodyPr>
          <a:lstStyle/>
          <a:p>
            <a:r>
              <a:rPr lang="en-US" sz="1600" b="1" dirty="0" smtClean="0">
                <a:solidFill>
                  <a:schemeClr val="accent1"/>
                </a:solidFill>
              </a:rPr>
              <a:t>Multiple Lenses or Perspectives</a:t>
            </a:r>
            <a:endParaRPr lang="en-US" sz="1600" b="1" dirty="0">
              <a:solidFill>
                <a:schemeClr val="accent1"/>
              </a:solidFill>
            </a:endParaRPr>
          </a:p>
          <a:p>
            <a:endParaRPr lang="en-US" sz="1600" dirty="0" smtClean="0"/>
          </a:p>
          <a:p>
            <a:r>
              <a:rPr lang="en-US" sz="1600" dirty="0" smtClean="0"/>
              <a:t>Whether </a:t>
            </a:r>
            <a:r>
              <a:rPr lang="en-US" sz="1600" dirty="0"/>
              <a:t>you consider your question through </a:t>
            </a:r>
            <a:r>
              <a:rPr lang="en-US" sz="1600" b="1" dirty="0"/>
              <a:t>Multiple Lenses or Perspectives</a:t>
            </a:r>
            <a:r>
              <a:rPr lang="en-US" sz="1600" dirty="0"/>
              <a:t>, you must find different ways to analyze, or break down, your question.  The voices of the </a:t>
            </a:r>
            <a:r>
              <a:rPr lang="en-US" sz="1600" b="1" dirty="0"/>
              <a:t>Ongoing Debate</a:t>
            </a:r>
            <a:r>
              <a:rPr lang="en-US" sz="1600" dirty="0"/>
              <a:t> might be a starting point but you must differentiate between them and specify the </a:t>
            </a:r>
            <a:r>
              <a:rPr lang="en-US" sz="1600" b="1" dirty="0"/>
              <a:t>Lenses or Perspectives</a:t>
            </a:r>
            <a:r>
              <a:rPr lang="en-US" sz="1600" dirty="0"/>
              <a:t> through which you will work to answer </a:t>
            </a:r>
            <a:r>
              <a:rPr lang="en-US" sz="1600" b="1" dirty="0"/>
              <a:t>Your Question</a:t>
            </a:r>
            <a:r>
              <a:rPr lang="en-US" sz="1600" dirty="0"/>
              <a:t>. </a:t>
            </a:r>
            <a:endParaRPr lang="en-US" sz="1600" b="1" dirty="0">
              <a:solidFill>
                <a:schemeClr val="accent1"/>
              </a:solidFill>
            </a:endParaRPr>
          </a:p>
        </p:txBody>
      </p:sp>
    </p:spTree>
    <p:extLst>
      <p:ext uri="{BB962C8B-B14F-4D97-AF65-F5344CB8AC3E}">
        <p14:creationId xmlns:p14="http://schemas.microsoft.com/office/powerpoint/2010/main" val="31729301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b="1" dirty="0" smtClean="0">
                <a:solidFill>
                  <a:schemeClr val="accent1"/>
                </a:solidFill>
              </a:rPr>
              <a:t>Amherst College’s Method Includes: </a:t>
            </a:r>
            <a:endParaRPr lang="en-US" b="1" dirty="0">
              <a:solidFill>
                <a:schemeClr val="accent1"/>
              </a:solidFill>
            </a:endParaRPr>
          </a:p>
          <a:p>
            <a:r>
              <a:rPr lang="en-US" dirty="0" smtClean="0"/>
              <a:t>Reading the essay and </a:t>
            </a:r>
            <a:r>
              <a:rPr lang="en-US" dirty="0"/>
              <a:t>w</a:t>
            </a:r>
            <a:r>
              <a:rPr lang="en-US" dirty="0" smtClean="0"/>
              <a:t>riting the main idea of each paragraph.</a:t>
            </a:r>
            <a:endParaRPr lang="en-US" dirty="0"/>
          </a:p>
          <a:p>
            <a:r>
              <a:rPr lang="en-US" dirty="0" smtClean="0"/>
              <a:t>Comparing your thesis to each main idea.</a:t>
            </a:r>
            <a:endParaRPr lang="en-US" dirty="0"/>
          </a:p>
          <a:p>
            <a:r>
              <a:rPr lang="en-US" dirty="0" smtClean="0"/>
              <a:t>Check for signposts/transitions.</a:t>
            </a:r>
          </a:p>
          <a:p>
            <a:r>
              <a:rPr lang="en-US" dirty="0" smtClean="0"/>
              <a:t>Revise for Organization and purposeful Use.</a:t>
            </a:r>
            <a:endParaRPr lang="en-US" dirty="0"/>
          </a:p>
        </p:txBody>
      </p:sp>
      <p:sp>
        <p:nvSpPr>
          <p:cNvPr id="3" name="Slide Number Placeholder 2"/>
          <p:cNvSpPr>
            <a:spLocks noGrp="1"/>
          </p:cNvSpPr>
          <p:nvPr>
            <p:ph type="sldNum" sz="quarter" idx="12"/>
          </p:nvPr>
        </p:nvSpPr>
        <p:spPr/>
        <p:txBody>
          <a:bodyPr/>
          <a:lstStyle/>
          <a:p>
            <a:fld id="{017ED8CA-143E-8B40-B3C8-0174DDF149EE}" type="slidenum">
              <a:rPr lang="en-US" smtClean="0"/>
              <a:t>14</a:t>
            </a:fld>
            <a:endParaRPr lang="en-US" dirty="0"/>
          </a:p>
        </p:txBody>
      </p:sp>
      <p:sp>
        <p:nvSpPr>
          <p:cNvPr id="4" name="Title 3"/>
          <p:cNvSpPr>
            <a:spLocks noGrp="1"/>
          </p:cNvSpPr>
          <p:nvPr>
            <p:ph type="title"/>
          </p:nvPr>
        </p:nvSpPr>
        <p:spPr>
          <a:xfrm>
            <a:off x="466611" y="555809"/>
            <a:ext cx="3741179" cy="2142125"/>
          </a:xfrm>
        </p:spPr>
        <p:txBody>
          <a:bodyPr/>
          <a:lstStyle/>
          <a:p>
            <a:r>
              <a:rPr lang="en-US" sz="3600" b="1" dirty="0" smtClean="0"/>
              <a:t>Reverse Outlining</a:t>
            </a:r>
            <a:r>
              <a:rPr lang="en-US" sz="3600" dirty="0" smtClean="0"/>
              <a:t/>
            </a:r>
            <a:br>
              <a:rPr lang="en-US" sz="3600" dirty="0" smtClean="0"/>
            </a:br>
            <a:r>
              <a:rPr lang="en-US" sz="3600" dirty="0"/>
              <a:t/>
            </a:r>
            <a:br>
              <a:rPr lang="en-US" sz="3600" dirty="0"/>
            </a:br>
            <a:endParaRPr lang="en-US" sz="3600" dirty="0"/>
          </a:p>
        </p:txBody>
      </p:sp>
      <p:sp>
        <p:nvSpPr>
          <p:cNvPr id="7" name="Content Placeholder 6"/>
          <p:cNvSpPr>
            <a:spLocks noGrp="1"/>
          </p:cNvSpPr>
          <p:nvPr>
            <p:ph idx="14"/>
          </p:nvPr>
        </p:nvSpPr>
        <p:spPr/>
        <p:txBody>
          <a:bodyPr/>
          <a:lstStyle/>
          <a:p>
            <a:pPr marL="0" indent="0">
              <a:lnSpc>
                <a:spcPct val="140000"/>
              </a:lnSpc>
              <a:buNone/>
            </a:pPr>
            <a:r>
              <a:rPr lang="en-US" b="1" dirty="0" smtClean="0">
                <a:solidFill>
                  <a:schemeClr val="accent1"/>
                </a:solidFill>
              </a:rPr>
              <a:t>Modifications Include: </a:t>
            </a:r>
            <a:endParaRPr lang="en-US" b="1" dirty="0">
              <a:solidFill>
                <a:schemeClr val="accent1"/>
              </a:solidFill>
            </a:endParaRPr>
          </a:p>
          <a:p>
            <a:r>
              <a:rPr lang="en-US" dirty="0" smtClean="0"/>
              <a:t>Also writing an explanation of the purpose of </a:t>
            </a:r>
            <a:r>
              <a:rPr lang="en-US" dirty="0"/>
              <a:t>each paragraph.</a:t>
            </a:r>
          </a:p>
          <a:p>
            <a:r>
              <a:rPr lang="en-US" dirty="0" smtClean="0"/>
              <a:t>Also writing the minor claims and supporting evidence.</a:t>
            </a:r>
          </a:p>
          <a:p>
            <a:r>
              <a:rPr lang="en-US" dirty="0" smtClean="0"/>
              <a:t>Removing all information from or related to sources and reading the student’s words.</a:t>
            </a:r>
            <a:endParaRPr lang="en-US" dirty="0"/>
          </a:p>
        </p:txBody>
      </p:sp>
      <p:pic>
        <p:nvPicPr>
          <p:cNvPr id="10" name="Picture 9" descr="Screen Shot 2017-07-22 at 4.01.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622" y="1915281"/>
            <a:ext cx="3947296" cy="1565306"/>
          </a:xfrm>
          <a:prstGeom prst="rect">
            <a:avLst/>
          </a:prstGeom>
        </p:spPr>
      </p:pic>
    </p:spTree>
    <p:extLst>
      <p:ext uri="{BB962C8B-B14F-4D97-AF65-F5344CB8AC3E}">
        <p14:creationId xmlns:p14="http://schemas.microsoft.com/office/powerpoint/2010/main" val="5316109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lgn="ctr">
              <a:buNone/>
            </a:pPr>
            <a:r>
              <a:rPr lang="en-US" b="1" dirty="0" smtClean="0">
                <a:solidFill>
                  <a:schemeClr val="accent1"/>
                </a:solidFill>
              </a:rPr>
              <a:t>Individual Written Argument</a:t>
            </a:r>
            <a:endParaRPr lang="en-US" b="1" dirty="0">
              <a:solidFill>
                <a:schemeClr val="accent1"/>
              </a:solidFill>
            </a:endParaRPr>
          </a:p>
        </p:txBody>
      </p:sp>
      <p:sp>
        <p:nvSpPr>
          <p:cNvPr id="3" name="Slide Number Placeholder 2"/>
          <p:cNvSpPr>
            <a:spLocks noGrp="1"/>
          </p:cNvSpPr>
          <p:nvPr>
            <p:ph type="sldNum" sz="quarter" idx="12"/>
          </p:nvPr>
        </p:nvSpPr>
        <p:spPr/>
        <p:txBody>
          <a:bodyPr/>
          <a:lstStyle/>
          <a:p>
            <a:fld id="{017ED8CA-143E-8B40-B3C8-0174DDF149EE}" type="slidenum">
              <a:rPr lang="en-US" smtClean="0"/>
              <a:t>15</a:t>
            </a:fld>
            <a:endParaRPr lang="en-US" dirty="0"/>
          </a:p>
        </p:txBody>
      </p:sp>
      <p:sp>
        <p:nvSpPr>
          <p:cNvPr id="4" name="Title 3"/>
          <p:cNvSpPr>
            <a:spLocks noGrp="1"/>
          </p:cNvSpPr>
          <p:nvPr>
            <p:ph type="title"/>
          </p:nvPr>
        </p:nvSpPr>
        <p:spPr>
          <a:xfrm>
            <a:off x="466611" y="555809"/>
            <a:ext cx="3741179" cy="1144929"/>
          </a:xfrm>
        </p:spPr>
        <p:txBody>
          <a:bodyPr/>
          <a:lstStyle/>
          <a:p>
            <a:r>
              <a:rPr lang="en-US" sz="3600" b="1" dirty="0" smtClean="0"/>
              <a:t>Scoring Approaches</a:t>
            </a:r>
            <a:endParaRPr lang="en-US" sz="3600" b="1" dirty="0"/>
          </a:p>
        </p:txBody>
      </p:sp>
      <p:sp>
        <p:nvSpPr>
          <p:cNvPr id="5" name="Text Placeholder 4"/>
          <p:cNvSpPr>
            <a:spLocks noGrp="1"/>
          </p:cNvSpPr>
          <p:nvPr>
            <p:ph type="body" sz="quarter" idx="13"/>
          </p:nvPr>
        </p:nvSpPr>
        <p:spPr>
          <a:xfrm>
            <a:off x="466611" y="1880633"/>
            <a:ext cx="3741738" cy="2742289"/>
          </a:xfrm>
        </p:spPr>
        <p:txBody>
          <a:bodyPr/>
          <a:lstStyle/>
          <a:p>
            <a:r>
              <a:rPr lang="en-US" dirty="0" smtClean="0"/>
              <a:t>As soon as the Scoring Training is released, avail yourself of the Professional Development:</a:t>
            </a:r>
          </a:p>
          <a:p>
            <a:r>
              <a:rPr lang="en-US" dirty="0" smtClean="0"/>
              <a:t>PT 1:  Individual Research Report and Team Multimedia Presentation </a:t>
            </a:r>
          </a:p>
          <a:p>
            <a:r>
              <a:rPr lang="en-US" dirty="0" smtClean="0"/>
              <a:t>and </a:t>
            </a:r>
          </a:p>
          <a:p>
            <a:r>
              <a:rPr lang="en-US" dirty="0" smtClean="0"/>
              <a:t>PT 2: Individual Written Argument.</a:t>
            </a:r>
          </a:p>
          <a:p>
            <a:r>
              <a:rPr lang="en-US" dirty="0" smtClean="0"/>
              <a:t>And share the Scoring Approaches with your Students.</a:t>
            </a:r>
            <a:endParaRPr lang="en-US" dirty="0"/>
          </a:p>
        </p:txBody>
      </p:sp>
      <p:pic>
        <p:nvPicPr>
          <p:cNvPr id="2" name="Picture 1" descr="Screen Shot 2017-07-22 at 4.46.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429" y="1030514"/>
            <a:ext cx="5878285" cy="2554013"/>
          </a:xfrm>
          <a:prstGeom prst="rect">
            <a:avLst/>
          </a:prstGeom>
        </p:spPr>
      </p:pic>
    </p:spTree>
    <p:extLst>
      <p:ext uri="{BB962C8B-B14F-4D97-AF65-F5344CB8AC3E}">
        <p14:creationId xmlns:p14="http://schemas.microsoft.com/office/powerpoint/2010/main" val="5663192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lgn="ctr">
              <a:buNone/>
            </a:pPr>
            <a:r>
              <a:rPr lang="en-US" b="1" dirty="0" smtClean="0">
                <a:solidFill>
                  <a:schemeClr val="accent1"/>
                </a:solidFill>
              </a:rPr>
              <a:t>Individual Multimedia Presentation</a:t>
            </a:r>
            <a:endParaRPr lang="en-US" b="1" dirty="0">
              <a:solidFill>
                <a:schemeClr val="accent1"/>
              </a:solidFill>
            </a:endParaRPr>
          </a:p>
        </p:txBody>
      </p:sp>
      <p:sp>
        <p:nvSpPr>
          <p:cNvPr id="3" name="Slide Number Placeholder 2"/>
          <p:cNvSpPr>
            <a:spLocks noGrp="1"/>
          </p:cNvSpPr>
          <p:nvPr>
            <p:ph type="sldNum" sz="quarter" idx="12"/>
          </p:nvPr>
        </p:nvSpPr>
        <p:spPr/>
        <p:txBody>
          <a:bodyPr/>
          <a:lstStyle/>
          <a:p>
            <a:fld id="{017ED8CA-143E-8B40-B3C8-0174DDF149EE}" type="slidenum">
              <a:rPr lang="en-US" smtClean="0"/>
              <a:t>16</a:t>
            </a:fld>
            <a:endParaRPr lang="en-US" dirty="0"/>
          </a:p>
        </p:txBody>
      </p:sp>
      <p:sp>
        <p:nvSpPr>
          <p:cNvPr id="4" name="Title 3"/>
          <p:cNvSpPr>
            <a:spLocks noGrp="1"/>
          </p:cNvSpPr>
          <p:nvPr>
            <p:ph type="title"/>
          </p:nvPr>
        </p:nvSpPr>
        <p:spPr>
          <a:xfrm>
            <a:off x="466611" y="555809"/>
            <a:ext cx="3741179" cy="1144929"/>
          </a:xfrm>
        </p:spPr>
        <p:txBody>
          <a:bodyPr/>
          <a:lstStyle/>
          <a:p>
            <a:r>
              <a:rPr lang="en-US" sz="3600" b="1" dirty="0" smtClean="0"/>
              <a:t>Scoring Approaches</a:t>
            </a:r>
            <a:endParaRPr lang="en-US" sz="3600" b="1" dirty="0"/>
          </a:p>
        </p:txBody>
      </p:sp>
      <p:sp>
        <p:nvSpPr>
          <p:cNvPr id="5" name="Text Placeholder 4"/>
          <p:cNvSpPr>
            <a:spLocks noGrp="1"/>
          </p:cNvSpPr>
          <p:nvPr>
            <p:ph type="body" sz="quarter" idx="13"/>
          </p:nvPr>
        </p:nvSpPr>
        <p:spPr>
          <a:xfrm>
            <a:off x="466611" y="1880633"/>
            <a:ext cx="3741738" cy="2963888"/>
          </a:xfrm>
        </p:spPr>
        <p:txBody>
          <a:bodyPr/>
          <a:lstStyle/>
          <a:p>
            <a:r>
              <a:rPr lang="en-US" dirty="0" smtClean="0"/>
              <a:t>As soon as the Scoring Training is released, avail yourself of the Professional Development:</a:t>
            </a:r>
          </a:p>
          <a:p>
            <a:r>
              <a:rPr lang="en-US" dirty="0" smtClean="0"/>
              <a:t>PT 1:  Individual Research Report </a:t>
            </a:r>
          </a:p>
          <a:p>
            <a:r>
              <a:rPr lang="en-US" dirty="0" smtClean="0"/>
              <a:t>and </a:t>
            </a:r>
          </a:p>
          <a:p>
            <a:r>
              <a:rPr lang="en-US" dirty="0" smtClean="0"/>
              <a:t>PT 2: Individual Written Argument and Individual Multimedia Presentation.</a:t>
            </a:r>
          </a:p>
          <a:p>
            <a:r>
              <a:rPr lang="en-US" dirty="0" smtClean="0"/>
              <a:t>And share the Scoring Approaches with your Students to score Released Student Samples and Student Drafts.</a:t>
            </a:r>
            <a:endParaRPr lang="en-US" dirty="0"/>
          </a:p>
        </p:txBody>
      </p:sp>
      <p:pic>
        <p:nvPicPr>
          <p:cNvPr id="6" name="Picture 5" descr="Screen Shot 2017-07-22 at 4.51.2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429" y="1090554"/>
            <a:ext cx="5197929" cy="5676732"/>
          </a:xfrm>
          <a:prstGeom prst="rect">
            <a:avLst/>
          </a:prstGeom>
        </p:spPr>
      </p:pic>
    </p:spTree>
    <p:extLst>
      <p:ext uri="{BB962C8B-B14F-4D97-AF65-F5344CB8AC3E}">
        <p14:creationId xmlns:p14="http://schemas.microsoft.com/office/powerpoint/2010/main" val="30376237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7ED8CA-143E-8B40-B3C8-0174DDF149EE}" type="slidenum">
              <a:rPr lang="en-US" smtClean="0"/>
              <a:pPr/>
              <a:t>17</a:t>
            </a:fld>
            <a:endParaRPr lang="en-US" dirty="0"/>
          </a:p>
        </p:txBody>
      </p:sp>
      <p:sp>
        <p:nvSpPr>
          <p:cNvPr id="4" name="Title 3"/>
          <p:cNvSpPr>
            <a:spLocks noGrp="1"/>
          </p:cNvSpPr>
          <p:nvPr>
            <p:ph type="title"/>
          </p:nvPr>
        </p:nvSpPr>
        <p:spPr>
          <a:xfrm>
            <a:off x="466611" y="555809"/>
            <a:ext cx="3741179" cy="646331"/>
          </a:xfrm>
        </p:spPr>
        <p:txBody>
          <a:bodyPr/>
          <a:lstStyle/>
          <a:p>
            <a:r>
              <a:rPr lang="en-US" sz="3600" b="1" dirty="0" smtClean="0"/>
              <a:t>The Rubrics</a:t>
            </a:r>
            <a:endParaRPr lang="en-US" sz="3600" b="1" dirty="0"/>
          </a:p>
        </p:txBody>
      </p:sp>
      <p:pic>
        <p:nvPicPr>
          <p:cNvPr id="10" name="Picture 9" descr="Screen Shot 2017-07-23 at 11.34.1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1431" y="0"/>
            <a:ext cx="8110996" cy="6858000"/>
          </a:xfrm>
          <a:prstGeom prst="rect">
            <a:avLst/>
          </a:prstGeom>
        </p:spPr>
      </p:pic>
      <p:sp>
        <p:nvSpPr>
          <p:cNvPr id="11" name="Rectangle 10"/>
          <p:cNvSpPr/>
          <p:nvPr/>
        </p:nvSpPr>
        <p:spPr>
          <a:xfrm>
            <a:off x="126999" y="1322339"/>
            <a:ext cx="3274785" cy="2862323"/>
          </a:xfrm>
          <a:prstGeom prst="rect">
            <a:avLst/>
          </a:prstGeom>
        </p:spPr>
        <p:txBody>
          <a:bodyPr wrap="square">
            <a:spAutoFit/>
          </a:bodyPr>
          <a:lstStyle/>
          <a:p>
            <a:r>
              <a:rPr lang="en-US" dirty="0">
                <a:solidFill>
                  <a:srgbClr val="009CDE"/>
                </a:solidFill>
              </a:rPr>
              <a:t>As </a:t>
            </a:r>
            <a:r>
              <a:rPr lang="en-US" dirty="0" smtClean="0">
                <a:solidFill>
                  <a:srgbClr val="009CDE"/>
                </a:solidFill>
              </a:rPr>
              <a:t>early and as often as possible, introduce the Rubrics to your students. </a:t>
            </a:r>
          </a:p>
          <a:p>
            <a:endParaRPr lang="en-US" dirty="0">
              <a:solidFill>
                <a:srgbClr val="009CDE"/>
              </a:solidFill>
            </a:endParaRPr>
          </a:p>
          <a:p>
            <a:r>
              <a:rPr lang="en-US" dirty="0">
                <a:solidFill>
                  <a:srgbClr val="009CDE"/>
                </a:solidFill>
              </a:rPr>
              <a:t>U</a:t>
            </a:r>
            <a:r>
              <a:rPr lang="en-US" dirty="0" smtClean="0">
                <a:solidFill>
                  <a:srgbClr val="009CDE"/>
                </a:solidFill>
              </a:rPr>
              <a:t>se the Rubrics to score Released Student Samples and Student Drafts.  </a:t>
            </a:r>
          </a:p>
          <a:p>
            <a:endParaRPr lang="en-US" dirty="0">
              <a:solidFill>
                <a:srgbClr val="009CDE"/>
              </a:solidFill>
            </a:endParaRPr>
          </a:p>
          <a:p>
            <a:r>
              <a:rPr lang="en-US" dirty="0" smtClean="0">
                <a:solidFill>
                  <a:srgbClr val="009CDE"/>
                </a:solidFill>
              </a:rPr>
              <a:t>Apply the Rubrics to published and unpublished texts.</a:t>
            </a:r>
            <a:endParaRPr lang="en-US" dirty="0">
              <a:solidFill>
                <a:srgbClr val="009CDE"/>
              </a:solidFill>
            </a:endParaRPr>
          </a:p>
        </p:txBody>
      </p:sp>
    </p:spTree>
    <p:extLst>
      <p:ext uri="{BB962C8B-B14F-4D97-AF65-F5344CB8AC3E}">
        <p14:creationId xmlns:p14="http://schemas.microsoft.com/office/powerpoint/2010/main" val="4803633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000" y="1913822"/>
            <a:ext cx="4478714" cy="1894365"/>
          </a:xfrm>
        </p:spPr>
        <p:txBody>
          <a:bodyPr/>
          <a:lstStyle/>
          <a:p>
            <a:r>
              <a:rPr lang="en-US" dirty="0" smtClean="0"/>
              <a:t>What Strategies can you share?</a:t>
            </a:r>
            <a:br>
              <a:rPr lang="en-US" dirty="0" smtClean="0"/>
            </a:br>
            <a:endParaRPr lang="en-US" dirty="0"/>
          </a:p>
        </p:txBody>
      </p:sp>
      <p:sp>
        <p:nvSpPr>
          <p:cNvPr id="3" name="Text Placeholder 2"/>
          <p:cNvSpPr>
            <a:spLocks noGrp="1"/>
          </p:cNvSpPr>
          <p:nvPr>
            <p:ph type="body" sz="quarter" idx="10"/>
          </p:nvPr>
        </p:nvSpPr>
        <p:spPr>
          <a:xfrm>
            <a:off x="6803572" y="344714"/>
            <a:ext cx="4648064" cy="461665"/>
          </a:xfrm>
        </p:spPr>
        <p:txBody>
          <a:bodyPr/>
          <a:lstStyle/>
          <a:p>
            <a:endParaRPr lang="en-US" sz="1500" b="0" dirty="0">
              <a:solidFill>
                <a:srgbClr val="FFFFFF"/>
              </a:solidFill>
            </a:endParaRPr>
          </a:p>
        </p:txBody>
      </p:sp>
    </p:spTree>
    <p:extLst>
      <p:ext uri="{BB962C8B-B14F-4D97-AF65-F5344CB8AC3E}">
        <p14:creationId xmlns:p14="http://schemas.microsoft.com/office/powerpoint/2010/main" val="11244166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8857" y="2040822"/>
            <a:ext cx="4001193" cy="1368580"/>
          </a:xfrm>
        </p:spPr>
        <p:txBody>
          <a:bodyPr/>
          <a:lstStyle/>
          <a:p>
            <a:r>
              <a:rPr lang="en-US" sz="4400" b="1" dirty="0" smtClean="0"/>
              <a:t>Thank You &amp;</a:t>
            </a:r>
            <a:br>
              <a:rPr lang="en-US" sz="4400" b="1" dirty="0" smtClean="0"/>
            </a:br>
            <a:r>
              <a:rPr lang="en-US" sz="4400" b="1" dirty="0" smtClean="0"/>
              <a:t>Good Luck</a:t>
            </a:r>
            <a:r>
              <a:rPr lang="en-US" sz="4400" b="1" dirty="0"/>
              <a:t>!</a:t>
            </a:r>
            <a:endParaRPr lang="en-US" b="1" dirty="0"/>
          </a:p>
        </p:txBody>
      </p:sp>
    </p:spTree>
    <p:extLst>
      <p:ext uri="{BB962C8B-B14F-4D97-AF65-F5344CB8AC3E}">
        <p14:creationId xmlns:p14="http://schemas.microsoft.com/office/powerpoint/2010/main" val="15850308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000" y="1913822"/>
            <a:ext cx="4632929" cy="3679982"/>
          </a:xfrm>
        </p:spPr>
        <p:txBody>
          <a:bodyPr/>
          <a:lstStyle/>
          <a:p>
            <a:pPr>
              <a:lnSpc>
                <a:spcPct val="80000"/>
              </a:lnSpc>
            </a:pPr>
            <a:r>
              <a:rPr lang="en-US" dirty="0" smtClean="0"/>
              <a:t>What does the</a:t>
            </a:r>
            <a:br>
              <a:rPr lang="en-US" dirty="0" smtClean="0"/>
            </a:br>
            <a:r>
              <a:rPr lang="en-US" dirty="0" smtClean="0"/>
              <a:t>data say?</a:t>
            </a:r>
            <a:r>
              <a:rPr lang="en-US" dirty="0"/>
              <a:t/>
            </a:r>
            <a:br>
              <a:rPr lang="en-US" dirty="0"/>
            </a:br>
            <a:r>
              <a:rPr lang="en-US" dirty="0" smtClean="0"/>
              <a:t/>
            </a:r>
            <a:br>
              <a:rPr lang="en-US" dirty="0" smtClean="0"/>
            </a:br>
            <a:r>
              <a:rPr lang="en-US" sz="4000" dirty="0" smtClean="0"/>
              <a:t>Understanding</a:t>
            </a:r>
            <a:br>
              <a:rPr lang="en-US" sz="4000" dirty="0" smtClean="0"/>
            </a:br>
            <a:r>
              <a:rPr lang="en-US" sz="4000" dirty="0" smtClean="0"/>
              <a:t>and Analyzing</a:t>
            </a:r>
            <a:r>
              <a:rPr lang="en-US" sz="4000" dirty="0"/>
              <a:t/>
            </a:r>
            <a:br>
              <a:rPr lang="en-US" sz="4000" dirty="0"/>
            </a:br>
            <a:r>
              <a:rPr lang="en-US" sz="4000" dirty="0" smtClean="0"/>
              <a:t>Context</a:t>
            </a:r>
            <a:r>
              <a:rPr lang="en-US" sz="4000" dirty="0"/>
              <a:t/>
            </a:r>
            <a:br>
              <a:rPr lang="en-US" sz="4000" dirty="0"/>
            </a:br>
            <a:endParaRPr lang="en-US" sz="4000" dirty="0"/>
          </a:p>
        </p:txBody>
      </p:sp>
      <p:sp>
        <p:nvSpPr>
          <p:cNvPr id="3" name="Text Placeholder 2"/>
          <p:cNvSpPr>
            <a:spLocks noGrp="1"/>
          </p:cNvSpPr>
          <p:nvPr>
            <p:ph type="body" sz="quarter" idx="10"/>
          </p:nvPr>
        </p:nvSpPr>
        <p:spPr>
          <a:xfrm>
            <a:off x="6876143" y="1070430"/>
            <a:ext cx="4535714" cy="2903359"/>
          </a:xfrm>
        </p:spPr>
        <p:txBody>
          <a:bodyPr/>
          <a:lstStyle/>
          <a:p>
            <a:pPr algn="ctr"/>
            <a:r>
              <a:rPr lang="en-US" sz="2400" dirty="0" smtClean="0">
                <a:solidFill>
                  <a:srgbClr val="FFFFFF"/>
                </a:solidFill>
              </a:rPr>
              <a:t>According to the respective Instructional Planning Reports </a:t>
            </a:r>
          </a:p>
          <a:p>
            <a:pPr algn="ctr">
              <a:lnSpc>
                <a:spcPct val="50000"/>
              </a:lnSpc>
            </a:pPr>
            <a:r>
              <a:rPr lang="en-US" sz="2400" dirty="0" smtClean="0">
                <a:solidFill>
                  <a:srgbClr val="FFFFFF"/>
                </a:solidFill>
              </a:rPr>
              <a:t>In this Transferable Skill,</a:t>
            </a:r>
          </a:p>
          <a:p>
            <a:pPr algn="ctr">
              <a:lnSpc>
                <a:spcPct val="50000"/>
              </a:lnSpc>
            </a:pPr>
            <a:r>
              <a:rPr lang="en-US" sz="2400" dirty="0" smtClean="0">
                <a:solidFill>
                  <a:srgbClr val="FFFFFF"/>
                </a:solidFill>
              </a:rPr>
              <a:t> </a:t>
            </a:r>
          </a:p>
          <a:p>
            <a:pPr algn="ctr">
              <a:lnSpc>
                <a:spcPct val="50000"/>
              </a:lnSpc>
            </a:pPr>
            <a:r>
              <a:rPr lang="en-US" sz="2400" dirty="0" smtClean="0">
                <a:solidFill>
                  <a:srgbClr val="FFFFFF"/>
                </a:solidFill>
              </a:rPr>
              <a:t>Students in 2017 Earned 22/30</a:t>
            </a:r>
          </a:p>
          <a:p>
            <a:r>
              <a:rPr lang="en-US" sz="2400" dirty="0" smtClean="0">
                <a:solidFill>
                  <a:srgbClr val="FFFFFF"/>
                </a:solidFill>
              </a:rPr>
              <a:t>	      in 2016 Earned 21/30</a:t>
            </a:r>
          </a:p>
          <a:p>
            <a:r>
              <a:rPr lang="en-US" sz="2400" dirty="0" smtClean="0">
                <a:solidFill>
                  <a:srgbClr val="FFFFFF"/>
                </a:solidFill>
              </a:rPr>
              <a:t>	      in 2015 Earned 21/30 </a:t>
            </a:r>
            <a:endParaRPr lang="en-US" sz="2400" dirty="0">
              <a:solidFill>
                <a:srgbClr val="FFFFFF"/>
              </a:solidFill>
            </a:endParaRPr>
          </a:p>
        </p:txBody>
      </p:sp>
    </p:spTree>
    <p:extLst>
      <p:ext uri="{BB962C8B-B14F-4D97-AF65-F5344CB8AC3E}">
        <p14:creationId xmlns:p14="http://schemas.microsoft.com/office/powerpoint/2010/main" val="173483915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466725" y="646978"/>
            <a:ext cx="3733346" cy="1270313"/>
          </a:xfrm>
        </p:spPr>
        <p:txBody>
          <a:bodyPr>
            <a:normAutofit fontScale="85000" lnSpcReduction="20000"/>
          </a:bodyPr>
          <a:lstStyle/>
          <a:p>
            <a:r>
              <a:rPr lang="en-US" dirty="0" smtClean="0"/>
              <a:t>Understanding and </a:t>
            </a:r>
          </a:p>
          <a:p>
            <a:r>
              <a:rPr lang="en-US" dirty="0" smtClean="0"/>
              <a:t>Analyzing Context</a:t>
            </a:r>
          </a:p>
          <a:p>
            <a:r>
              <a:rPr lang="en-US" dirty="0" smtClean="0"/>
              <a:t>On the Rubrics</a:t>
            </a:r>
          </a:p>
          <a:p>
            <a:pPr lvl="4"/>
            <a:endParaRPr lang="en-US" dirty="0"/>
          </a:p>
        </p:txBody>
      </p:sp>
      <p:sp>
        <p:nvSpPr>
          <p:cNvPr id="6" name="Slide Number Placeholder 5"/>
          <p:cNvSpPr>
            <a:spLocks noGrp="1"/>
          </p:cNvSpPr>
          <p:nvPr>
            <p:ph type="sldNum" sz="quarter" idx="10"/>
          </p:nvPr>
        </p:nvSpPr>
        <p:spPr/>
        <p:txBody>
          <a:bodyPr/>
          <a:lstStyle/>
          <a:p>
            <a:fld id="{C1E9C267-FC72-D447-BF05-09A3351C68CB}" type="slidenum">
              <a:rPr lang="en-US" smtClean="0">
                <a:solidFill>
                  <a:prstClr val="black">
                    <a:tint val="75000"/>
                  </a:prstClr>
                </a:solidFill>
                <a:latin typeface="Arial"/>
              </a:rPr>
              <a:pPr/>
              <a:t>3</a:t>
            </a:fld>
            <a:endParaRPr lang="en-US" dirty="0">
              <a:solidFill>
                <a:prstClr val="black">
                  <a:tint val="75000"/>
                </a:prstClr>
              </a:solidFill>
              <a:latin typeface="Arial"/>
            </a:endParaRPr>
          </a:p>
        </p:txBody>
      </p:sp>
      <p:sp>
        <p:nvSpPr>
          <p:cNvPr id="4" name="Content Placeholder 3"/>
          <p:cNvSpPr>
            <a:spLocks noGrp="1"/>
          </p:cNvSpPr>
          <p:nvPr>
            <p:ph idx="14"/>
          </p:nvPr>
        </p:nvSpPr>
        <p:spPr>
          <a:xfrm>
            <a:off x="4825884" y="1938652"/>
            <a:ext cx="4884018" cy="4185943"/>
          </a:xfrm>
        </p:spPr>
        <p:txBody>
          <a:bodyPr/>
          <a:lstStyle/>
          <a:p>
            <a:pPr marL="0" indent="0">
              <a:buNone/>
            </a:pPr>
            <a:endParaRPr lang="en-US" b="1" dirty="0" smtClean="0">
              <a:solidFill>
                <a:srgbClr val="009CDE"/>
              </a:solidFill>
            </a:endParaRPr>
          </a:p>
          <a:p>
            <a:pPr marL="0" indent="0">
              <a:buNone/>
            </a:pPr>
            <a:endParaRPr lang="en-US" b="1" dirty="0">
              <a:solidFill>
                <a:srgbClr val="009CDE"/>
              </a:solidFill>
            </a:endParaRPr>
          </a:p>
        </p:txBody>
      </p:sp>
      <p:pic>
        <p:nvPicPr>
          <p:cNvPr id="9" name="Picture 8" descr="MacHD:Users:scarter:Desktop:Screen Shot 2017-07-16 at 11.25.40 AM.png"/>
          <p:cNvPicPr/>
          <p:nvPr/>
        </p:nvPicPr>
        <p:blipFill>
          <a:blip r:embed="rId2">
            <a:extLst>
              <a:ext uri="{28A0092B-C50C-407E-A947-70E740481C1C}">
                <a14:useLocalDpi xmlns:a14="http://schemas.microsoft.com/office/drawing/2010/main" val="0"/>
              </a:ext>
            </a:extLst>
          </a:blip>
          <a:srcRect/>
          <a:stretch>
            <a:fillRect/>
          </a:stretch>
        </p:blipFill>
        <p:spPr bwMode="auto">
          <a:xfrm>
            <a:off x="4825884" y="2258786"/>
            <a:ext cx="6903473" cy="2431143"/>
          </a:xfrm>
          <a:prstGeom prst="rect">
            <a:avLst/>
          </a:prstGeom>
          <a:noFill/>
          <a:ln>
            <a:noFill/>
          </a:ln>
        </p:spPr>
      </p:pic>
      <p:pic>
        <p:nvPicPr>
          <p:cNvPr id="10" name="Picture 9" descr="MacHD:Users:scarter:Desktop:Screen Shot 2017-07-16 at 11.27.44 AM.png"/>
          <p:cNvPicPr/>
          <p:nvPr/>
        </p:nvPicPr>
        <p:blipFill>
          <a:blip r:embed="rId3">
            <a:extLst>
              <a:ext uri="{28A0092B-C50C-407E-A947-70E740481C1C}">
                <a14:useLocalDpi xmlns:a14="http://schemas.microsoft.com/office/drawing/2010/main" val="0"/>
              </a:ext>
            </a:extLst>
          </a:blip>
          <a:srcRect/>
          <a:stretch>
            <a:fillRect/>
          </a:stretch>
        </p:blipFill>
        <p:spPr bwMode="auto">
          <a:xfrm>
            <a:off x="4765973" y="571500"/>
            <a:ext cx="6963384" cy="1598386"/>
          </a:xfrm>
          <a:prstGeom prst="rect">
            <a:avLst/>
          </a:prstGeom>
          <a:noFill/>
          <a:ln>
            <a:noFill/>
          </a:ln>
        </p:spPr>
      </p:pic>
      <p:pic>
        <p:nvPicPr>
          <p:cNvPr id="12" name="Picture 11" descr="MacHD:Users:scarter:Desktop:Screen Shot 2017-07-16 at 11.24.15 AM.png"/>
          <p:cNvPicPr/>
          <p:nvPr/>
        </p:nvPicPr>
        <p:blipFill>
          <a:blip r:embed="rId4">
            <a:extLst>
              <a:ext uri="{28A0092B-C50C-407E-A947-70E740481C1C}">
                <a14:useLocalDpi xmlns:a14="http://schemas.microsoft.com/office/drawing/2010/main" val="0"/>
              </a:ext>
            </a:extLst>
          </a:blip>
          <a:srcRect/>
          <a:stretch>
            <a:fillRect/>
          </a:stretch>
        </p:blipFill>
        <p:spPr bwMode="auto">
          <a:xfrm>
            <a:off x="4825883" y="4689929"/>
            <a:ext cx="6903473" cy="1592679"/>
          </a:xfrm>
          <a:prstGeom prst="rect">
            <a:avLst/>
          </a:prstGeom>
          <a:noFill/>
          <a:ln>
            <a:noFill/>
          </a:ln>
        </p:spPr>
      </p:pic>
    </p:spTree>
    <p:extLst>
      <p:ext uri="{BB962C8B-B14F-4D97-AF65-F5344CB8AC3E}">
        <p14:creationId xmlns:p14="http://schemas.microsoft.com/office/powerpoint/2010/main" val="1907210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000" y="1913822"/>
            <a:ext cx="4478714" cy="3634841"/>
          </a:xfrm>
        </p:spPr>
        <p:txBody>
          <a:bodyPr/>
          <a:lstStyle/>
          <a:p>
            <a:r>
              <a:rPr lang="en-US" dirty="0" smtClean="0"/>
              <a:t>What does the Chief Reader say?</a:t>
            </a:r>
            <a:br>
              <a:rPr lang="en-US" dirty="0" smtClean="0"/>
            </a:br>
            <a:r>
              <a:rPr lang="en-US" sz="2400" dirty="0" smtClean="0"/>
              <a:t>As presented in the </a:t>
            </a:r>
            <a:br>
              <a:rPr lang="en-US" sz="2400" dirty="0" smtClean="0"/>
            </a:br>
            <a:r>
              <a:rPr lang="en-US" sz="2400" dirty="0" smtClean="0"/>
              <a:t>2016 Student Performance Q&amp;A section: “</a:t>
            </a:r>
            <a:r>
              <a:rPr lang="is-IS" sz="2400" dirty="0" smtClean="0"/>
              <a:t>…</a:t>
            </a:r>
            <a:r>
              <a:rPr lang="en-US" sz="2400" dirty="0"/>
              <a:t>what message would you like to send to teachers that might help them to improve the performance of their students on the exam</a:t>
            </a:r>
            <a:r>
              <a:rPr lang="en-US" sz="2400" dirty="0" smtClean="0"/>
              <a:t>?” </a:t>
            </a:r>
            <a:r>
              <a:rPr lang="is-IS" sz="2400" dirty="0" smtClean="0"/>
              <a:t> </a:t>
            </a:r>
            <a:endParaRPr lang="en-US" dirty="0"/>
          </a:p>
        </p:txBody>
      </p:sp>
      <p:sp>
        <p:nvSpPr>
          <p:cNvPr id="3" name="Text Placeholder 2"/>
          <p:cNvSpPr>
            <a:spLocks noGrp="1"/>
          </p:cNvSpPr>
          <p:nvPr>
            <p:ph type="body" sz="quarter" idx="10"/>
          </p:nvPr>
        </p:nvSpPr>
        <p:spPr>
          <a:xfrm>
            <a:off x="6803572" y="344714"/>
            <a:ext cx="4648064" cy="4667945"/>
          </a:xfrm>
        </p:spPr>
        <p:txBody>
          <a:bodyPr/>
          <a:lstStyle/>
          <a:p>
            <a:r>
              <a:rPr lang="en-US" sz="1500" dirty="0" smtClean="0">
                <a:solidFill>
                  <a:srgbClr val="FFFFFF"/>
                </a:solidFill>
              </a:rPr>
              <a:t>Synthesis </a:t>
            </a:r>
            <a:r>
              <a:rPr lang="en-US" sz="1500" dirty="0">
                <a:solidFill>
                  <a:srgbClr val="FFFFFF"/>
                </a:solidFill>
              </a:rPr>
              <a:t>Essay </a:t>
            </a:r>
            <a:r>
              <a:rPr lang="en-US" sz="1500" b="0" dirty="0">
                <a:solidFill>
                  <a:srgbClr val="FFFFFF"/>
                </a:solidFill>
              </a:rPr>
              <a:t>– Practice developing arguable claims and complicated questions without trite answers.</a:t>
            </a:r>
          </a:p>
          <a:p>
            <a:r>
              <a:rPr lang="en-US" sz="1500" dirty="0">
                <a:solidFill>
                  <a:srgbClr val="FFFFFF"/>
                </a:solidFill>
              </a:rPr>
              <a:t>Individual Research Report </a:t>
            </a:r>
            <a:r>
              <a:rPr lang="en-US" sz="1500" b="0" dirty="0">
                <a:solidFill>
                  <a:srgbClr val="FFFFFF"/>
                </a:solidFill>
              </a:rPr>
              <a:t>– Give students adequate time to refine the controlling team question, one that is debatable, researchable, and invites multiple perspectives.</a:t>
            </a:r>
          </a:p>
          <a:p>
            <a:r>
              <a:rPr lang="en-US" sz="1500" dirty="0">
                <a:solidFill>
                  <a:srgbClr val="FFFFFF"/>
                </a:solidFill>
              </a:rPr>
              <a:t>Individual Written Argument </a:t>
            </a:r>
            <a:r>
              <a:rPr lang="en-US" sz="1500" b="0" dirty="0">
                <a:solidFill>
                  <a:srgbClr val="FFFFFF"/>
                </a:solidFill>
              </a:rPr>
              <a:t>– Help students to develop and revise research questions that are authentically connected to the source material.</a:t>
            </a:r>
          </a:p>
          <a:p>
            <a:r>
              <a:rPr lang="en-US" sz="1500" b="0" dirty="0">
                <a:solidFill>
                  <a:srgbClr val="FFFFFF"/>
                </a:solidFill>
              </a:rPr>
              <a:t>Help students develop and revise strong, focused, complex questions that invite debate, as broad questions lead to overly general papers that are more expository than argumentative.</a:t>
            </a:r>
          </a:p>
          <a:p>
            <a:r>
              <a:rPr lang="en-US" sz="1500" b="0" dirty="0">
                <a:solidFill>
                  <a:srgbClr val="FFFFFF"/>
                </a:solidFill>
              </a:rPr>
              <a:t>Make the research question the title of the paper or have students explicitly state the question in the introduction.  Guessing leads to misunderstanding. </a:t>
            </a:r>
          </a:p>
        </p:txBody>
      </p:sp>
    </p:spTree>
    <p:extLst>
      <p:ext uri="{BB962C8B-B14F-4D97-AF65-F5344CB8AC3E}">
        <p14:creationId xmlns:p14="http://schemas.microsoft.com/office/powerpoint/2010/main" val="38143645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000" y="1913822"/>
            <a:ext cx="4478714" cy="3634841"/>
          </a:xfrm>
        </p:spPr>
        <p:txBody>
          <a:bodyPr/>
          <a:lstStyle/>
          <a:p>
            <a:r>
              <a:rPr lang="en-US" dirty="0" smtClean="0"/>
              <a:t>What does the Chief Reader say?</a:t>
            </a:r>
            <a:br>
              <a:rPr lang="en-US" dirty="0" smtClean="0"/>
            </a:br>
            <a:r>
              <a:rPr lang="en-US" sz="2400" dirty="0" smtClean="0"/>
              <a:t>As presented in the </a:t>
            </a:r>
            <a:br>
              <a:rPr lang="en-US" sz="2400" dirty="0" smtClean="0"/>
            </a:br>
            <a:r>
              <a:rPr lang="en-US" sz="2400" dirty="0" smtClean="0"/>
              <a:t>2015 Student Performance Q&amp;A section: “</a:t>
            </a:r>
            <a:r>
              <a:rPr lang="is-IS" sz="2400" dirty="0" smtClean="0"/>
              <a:t>…</a:t>
            </a:r>
            <a:r>
              <a:rPr lang="en-US" sz="2400" dirty="0"/>
              <a:t>what message would you like to send to teachers that might help them to improve the performance of their students on the exam</a:t>
            </a:r>
            <a:r>
              <a:rPr lang="en-US" sz="2400" dirty="0" smtClean="0"/>
              <a:t>?” </a:t>
            </a:r>
            <a:r>
              <a:rPr lang="is-IS" sz="2400" dirty="0" smtClean="0"/>
              <a:t> </a:t>
            </a:r>
            <a:endParaRPr lang="en-US" dirty="0"/>
          </a:p>
        </p:txBody>
      </p:sp>
      <p:sp>
        <p:nvSpPr>
          <p:cNvPr id="3" name="Text Placeholder 2"/>
          <p:cNvSpPr>
            <a:spLocks noGrp="1"/>
          </p:cNvSpPr>
          <p:nvPr>
            <p:ph type="body" sz="quarter" idx="10"/>
          </p:nvPr>
        </p:nvSpPr>
        <p:spPr>
          <a:xfrm>
            <a:off x="6803572" y="344714"/>
            <a:ext cx="4648064" cy="4667945"/>
          </a:xfrm>
        </p:spPr>
        <p:txBody>
          <a:bodyPr/>
          <a:lstStyle/>
          <a:p>
            <a:r>
              <a:rPr lang="en-US" sz="1500" dirty="0">
                <a:solidFill>
                  <a:srgbClr val="FFFFFF"/>
                </a:solidFill>
              </a:rPr>
              <a:t>Synthesis Essay </a:t>
            </a:r>
            <a:r>
              <a:rPr lang="en-US" sz="1500" b="0" dirty="0">
                <a:solidFill>
                  <a:srgbClr val="FFFFFF"/>
                </a:solidFill>
              </a:rPr>
              <a:t>– Teach students to explore the complexities and ambiguities in a chosen focus area.</a:t>
            </a:r>
          </a:p>
          <a:p>
            <a:r>
              <a:rPr lang="en-US" sz="1500" dirty="0">
                <a:solidFill>
                  <a:srgbClr val="FFFFFF"/>
                </a:solidFill>
              </a:rPr>
              <a:t>Individual Research Report </a:t>
            </a:r>
            <a:r>
              <a:rPr lang="en-US" sz="1500" b="0" dirty="0">
                <a:solidFill>
                  <a:srgbClr val="FFFFFF"/>
                </a:solidFill>
              </a:rPr>
              <a:t>– Give students adequate time to refine the controlling team question, one that is debatable, researchable, and invites multiple perspectives.  Teach students that initial research informs the selected question, and the selected question informs subsequent research.</a:t>
            </a:r>
          </a:p>
          <a:p>
            <a:r>
              <a:rPr lang="en-US" sz="1500" dirty="0">
                <a:solidFill>
                  <a:srgbClr val="FFFFFF"/>
                </a:solidFill>
              </a:rPr>
              <a:t>Individual Written Argument </a:t>
            </a:r>
            <a:r>
              <a:rPr lang="en-US" sz="1500" b="0" dirty="0">
                <a:solidFill>
                  <a:srgbClr val="FFFFFF"/>
                </a:solidFill>
              </a:rPr>
              <a:t>– Encourage students to be explicit in what their paper will explore; offer a clear, well-scoped research question.</a:t>
            </a:r>
          </a:p>
          <a:p>
            <a:r>
              <a:rPr lang="en-US" sz="1500" b="0" dirty="0">
                <a:solidFill>
                  <a:srgbClr val="FFFFFF"/>
                </a:solidFill>
              </a:rPr>
              <a:t>Help students devise a research question that invites an argument with multiple perspectives and is of appropriate scope.</a:t>
            </a:r>
          </a:p>
          <a:p>
            <a:r>
              <a:rPr lang="en-US" sz="1500" b="0" dirty="0">
                <a:solidFill>
                  <a:srgbClr val="FFFFFF"/>
                </a:solidFill>
              </a:rPr>
              <a:t>Make sure the response answers the research question while exploring a diversity of perspectives and possible objections and limitations. </a:t>
            </a:r>
          </a:p>
        </p:txBody>
      </p:sp>
    </p:spTree>
    <p:extLst>
      <p:ext uri="{BB962C8B-B14F-4D97-AF65-F5344CB8AC3E}">
        <p14:creationId xmlns:p14="http://schemas.microsoft.com/office/powerpoint/2010/main" val="39183798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000" y="1913822"/>
            <a:ext cx="4001193" cy="4608954"/>
          </a:xfrm>
        </p:spPr>
        <p:txBody>
          <a:bodyPr/>
          <a:lstStyle/>
          <a:p>
            <a:r>
              <a:rPr lang="en-US" dirty="0" smtClean="0"/>
              <a:t>What can teachers do?</a:t>
            </a:r>
            <a:r>
              <a:rPr lang="en-US" dirty="0"/>
              <a:t/>
            </a:r>
            <a:br>
              <a:rPr lang="en-US" dirty="0"/>
            </a:br>
            <a:r>
              <a:rPr lang="en-US" dirty="0" smtClean="0"/>
              <a:t/>
            </a:r>
            <a:br>
              <a:rPr lang="en-US" dirty="0" smtClean="0"/>
            </a:br>
            <a:r>
              <a:rPr lang="en-US" sz="2800" dirty="0" smtClean="0"/>
              <a:t>Use these strategies on Released Student Samples and as Students Compose.</a:t>
            </a:r>
            <a:br>
              <a:rPr lang="en-US" sz="2800" dirty="0" smtClean="0"/>
            </a:br>
            <a:r>
              <a:rPr lang="en-US" sz="2800" dirty="0" smtClean="0"/>
              <a:t> </a:t>
            </a:r>
            <a:r>
              <a:rPr lang="en-US" dirty="0"/>
              <a:t/>
            </a:r>
            <a:br>
              <a:rPr lang="en-US" dirty="0"/>
            </a:br>
            <a:endParaRPr lang="en-US" dirty="0"/>
          </a:p>
        </p:txBody>
      </p:sp>
      <p:sp>
        <p:nvSpPr>
          <p:cNvPr id="3" name="Text Placeholder 2"/>
          <p:cNvSpPr>
            <a:spLocks noGrp="1"/>
          </p:cNvSpPr>
          <p:nvPr>
            <p:ph type="body" sz="quarter" idx="10"/>
          </p:nvPr>
        </p:nvSpPr>
        <p:spPr>
          <a:xfrm>
            <a:off x="6631212" y="861786"/>
            <a:ext cx="4762501" cy="4965462"/>
          </a:xfrm>
        </p:spPr>
        <p:txBody>
          <a:bodyPr/>
          <a:lstStyle/>
          <a:p>
            <a:r>
              <a:rPr lang="en-US" dirty="0" smtClean="0">
                <a:solidFill>
                  <a:schemeClr val="bg1"/>
                </a:solidFill>
              </a:rPr>
              <a:t>Topic + Question + Significance</a:t>
            </a:r>
          </a:p>
          <a:p>
            <a:endParaRPr lang="en-US" dirty="0">
              <a:solidFill>
                <a:schemeClr val="bg1"/>
              </a:solidFill>
            </a:endParaRPr>
          </a:p>
          <a:p>
            <a:r>
              <a:rPr lang="en-US" dirty="0" smtClean="0">
                <a:solidFill>
                  <a:schemeClr val="bg1"/>
                </a:solidFill>
              </a:rPr>
              <a:t>Criteria for Research Questions</a:t>
            </a:r>
          </a:p>
          <a:p>
            <a:endParaRPr lang="en-US" dirty="0" smtClean="0">
              <a:solidFill>
                <a:schemeClr val="bg1"/>
              </a:solidFill>
            </a:endParaRPr>
          </a:p>
          <a:p>
            <a:r>
              <a:rPr lang="en-US" dirty="0" smtClean="0">
                <a:solidFill>
                  <a:schemeClr val="bg1"/>
                </a:solidFill>
              </a:rPr>
              <a:t>Examining Your Question</a:t>
            </a:r>
          </a:p>
          <a:p>
            <a:endParaRPr lang="en-US" dirty="0">
              <a:solidFill>
                <a:schemeClr val="bg1"/>
              </a:solidFill>
            </a:endParaRPr>
          </a:p>
          <a:p>
            <a:r>
              <a:rPr lang="en-US" dirty="0" smtClean="0">
                <a:solidFill>
                  <a:schemeClr val="bg1"/>
                </a:solidFill>
              </a:rPr>
              <a:t>Reverse Outlining</a:t>
            </a:r>
          </a:p>
          <a:p>
            <a:endParaRPr lang="en-US" dirty="0" smtClean="0">
              <a:solidFill>
                <a:schemeClr val="bg1"/>
              </a:solidFill>
            </a:endParaRPr>
          </a:p>
          <a:p>
            <a:r>
              <a:rPr lang="en-US" dirty="0" smtClean="0">
                <a:solidFill>
                  <a:schemeClr val="bg1"/>
                </a:solidFill>
              </a:rPr>
              <a:t>The Scoring Approaches</a:t>
            </a:r>
          </a:p>
          <a:p>
            <a:endParaRPr lang="en-US" dirty="0" smtClean="0">
              <a:solidFill>
                <a:schemeClr val="bg1"/>
              </a:solidFill>
            </a:endParaRPr>
          </a:p>
          <a:p>
            <a:r>
              <a:rPr lang="en-US" dirty="0" smtClean="0">
                <a:solidFill>
                  <a:schemeClr val="bg1"/>
                </a:solidFill>
              </a:rPr>
              <a:t>The Rubrics</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300400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a:t>According to Booth, in “From a Question to its Significance,” the process looks like this:</a:t>
            </a:r>
          </a:p>
          <a:p>
            <a:r>
              <a:rPr lang="en-US" sz="1800" dirty="0"/>
              <a:t>Step 1: Name Your Topic</a:t>
            </a:r>
          </a:p>
          <a:p>
            <a:r>
              <a:rPr lang="en-US" sz="1800" dirty="0"/>
              <a:t>If you are beginning a project with only a topic and maybe the glimmerings of a good question or two, start by naming your project:  I am trying to learn about (working on, studying) ____________.</a:t>
            </a:r>
          </a:p>
          <a:p>
            <a:r>
              <a:rPr lang="en-US" sz="1800" dirty="0"/>
              <a:t>Fill in the blank with your topic:</a:t>
            </a:r>
          </a:p>
          <a:p>
            <a:r>
              <a:rPr lang="en-US" sz="1800" dirty="0"/>
              <a:t>I am studying the causes of the disappearance of large North American </a:t>
            </a:r>
            <a:r>
              <a:rPr lang="en-US" sz="1800" dirty="0" smtClean="0"/>
              <a:t>mammals.</a:t>
            </a:r>
            <a:endParaRPr lang="en-US" sz="1800" dirty="0"/>
          </a:p>
          <a:p>
            <a:r>
              <a:rPr lang="en-US" sz="1800" dirty="0"/>
              <a:t>I am working on Lincoln’s beliefs about predestination and their influence on his </a:t>
            </a:r>
            <a:r>
              <a:rPr lang="en-US" sz="1800" dirty="0" smtClean="0"/>
              <a:t>reasoning.</a:t>
            </a:r>
            <a:endParaRPr lang="en-US" sz="1800" dirty="0"/>
          </a:p>
          <a:p>
            <a:r>
              <a:rPr lang="en-US" sz="1800" dirty="0" smtClean="0"/>
              <a:t>I </a:t>
            </a:r>
            <a:r>
              <a:rPr lang="en-US" sz="1800" dirty="0"/>
              <a:t>am working on stories about the Battle of the Alamo.</a:t>
            </a:r>
          </a:p>
        </p:txBody>
      </p:sp>
      <p:sp>
        <p:nvSpPr>
          <p:cNvPr id="3" name="Slide Number Placeholder 2"/>
          <p:cNvSpPr>
            <a:spLocks noGrp="1"/>
          </p:cNvSpPr>
          <p:nvPr>
            <p:ph type="sldNum" sz="quarter" idx="12"/>
          </p:nvPr>
        </p:nvSpPr>
        <p:spPr/>
        <p:txBody>
          <a:bodyPr/>
          <a:lstStyle/>
          <a:p>
            <a:fld id="{017ED8CA-143E-8B40-B3C8-0174DDF149EE}" type="slidenum">
              <a:rPr lang="en-US" smtClean="0"/>
              <a:t>7</a:t>
            </a:fld>
            <a:endParaRPr lang="en-US" dirty="0"/>
          </a:p>
        </p:txBody>
      </p:sp>
      <p:sp>
        <p:nvSpPr>
          <p:cNvPr id="4" name="Title 3"/>
          <p:cNvSpPr>
            <a:spLocks noGrp="1"/>
          </p:cNvSpPr>
          <p:nvPr>
            <p:ph type="title"/>
          </p:nvPr>
        </p:nvSpPr>
        <p:spPr>
          <a:xfrm>
            <a:off x="466611" y="555809"/>
            <a:ext cx="3741179" cy="2142125"/>
          </a:xfrm>
        </p:spPr>
        <p:txBody>
          <a:bodyPr/>
          <a:lstStyle/>
          <a:p>
            <a:r>
              <a:rPr lang="en-US" sz="3600" b="1" dirty="0" smtClean="0"/>
              <a:t>TQS:</a:t>
            </a:r>
            <a:br>
              <a:rPr lang="en-US" sz="3600" b="1" dirty="0" smtClean="0"/>
            </a:br>
            <a:r>
              <a:rPr lang="en-US" sz="3600" b="1" dirty="0" smtClean="0"/>
              <a:t>Topic </a:t>
            </a:r>
            <a:r>
              <a:rPr lang="en-US" sz="3600" b="1" dirty="0"/>
              <a:t>+ </a:t>
            </a:r>
            <a:r>
              <a:rPr lang="en-US" sz="3600" b="1" dirty="0" smtClean="0"/>
              <a:t/>
            </a:r>
            <a:br>
              <a:rPr lang="en-US" sz="3600" b="1" dirty="0" smtClean="0"/>
            </a:br>
            <a:r>
              <a:rPr lang="en-US" sz="3600" b="1" dirty="0" smtClean="0"/>
              <a:t>Question </a:t>
            </a:r>
            <a:r>
              <a:rPr lang="en-US" sz="3600" b="1" dirty="0"/>
              <a:t>+ Significance.</a:t>
            </a:r>
            <a:r>
              <a:rPr lang="en-US" sz="3600" dirty="0"/>
              <a:t> </a:t>
            </a:r>
          </a:p>
        </p:txBody>
      </p:sp>
      <p:sp>
        <p:nvSpPr>
          <p:cNvPr id="5" name="Text Placeholder 4"/>
          <p:cNvSpPr>
            <a:spLocks noGrp="1"/>
          </p:cNvSpPr>
          <p:nvPr>
            <p:ph type="body" sz="quarter" idx="13"/>
          </p:nvPr>
        </p:nvSpPr>
        <p:spPr>
          <a:xfrm>
            <a:off x="466725" y="2804495"/>
            <a:ext cx="3741738" cy="1738425"/>
          </a:xfrm>
        </p:spPr>
        <p:txBody>
          <a:bodyPr/>
          <a:lstStyle/>
          <a:p>
            <a:r>
              <a:rPr lang="en-US" sz="1800" dirty="0"/>
              <a:t>Booth’s </a:t>
            </a:r>
            <a:r>
              <a:rPr lang="en-US" sz="1800" i="1" dirty="0"/>
              <a:t>Craft of Research</a:t>
            </a:r>
            <a:r>
              <a:rPr lang="en-US" sz="1800" dirty="0"/>
              <a:t> and </a:t>
            </a:r>
            <a:r>
              <a:rPr lang="en-US" sz="1800" dirty="0" err="1"/>
              <a:t>Turabian’s</a:t>
            </a:r>
            <a:r>
              <a:rPr lang="en-US" sz="1800" dirty="0"/>
              <a:t> </a:t>
            </a:r>
            <a:r>
              <a:rPr lang="en-US" sz="1800" i="1" dirty="0"/>
              <a:t>Student’s Guide to Writing College Papers</a:t>
            </a:r>
            <a:r>
              <a:rPr lang="en-US" sz="1800" dirty="0"/>
              <a:t> </a:t>
            </a:r>
            <a:r>
              <a:rPr lang="en-US" sz="1800" dirty="0" smtClean="0"/>
              <a:t>suggest </a:t>
            </a:r>
          </a:p>
          <a:p>
            <a:r>
              <a:rPr lang="en-US" sz="1800" dirty="0" smtClean="0"/>
              <a:t>TQS: </a:t>
            </a:r>
          </a:p>
          <a:p>
            <a:r>
              <a:rPr lang="en-US" sz="1800" dirty="0" smtClean="0"/>
              <a:t>Topic </a:t>
            </a:r>
            <a:r>
              <a:rPr lang="en-US" sz="1800" dirty="0"/>
              <a:t>+ Question + Significance. </a:t>
            </a:r>
          </a:p>
        </p:txBody>
      </p:sp>
    </p:spTree>
    <p:extLst>
      <p:ext uri="{BB962C8B-B14F-4D97-AF65-F5344CB8AC3E}">
        <p14:creationId xmlns:p14="http://schemas.microsoft.com/office/powerpoint/2010/main" val="964832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3478" y="555808"/>
            <a:ext cx="6960030" cy="5857691"/>
          </a:xfrm>
        </p:spPr>
        <p:txBody>
          <a:bodyPr/>
          <a:lstStyle/>
          <a:p>
            <a:r>
              <a:rPr lang="en-US" sz="1700" dirty="0"/>
              <a:t>According to Booth, in “From a Question to its Significance,” the process looks like this:</a:t>
            </a:r>
          </a:p>
          <a:p>
            <a:r>
              <a:rPr lang="en-US" sz="1700" dirty="0"/>
              <a:t>Step 2: Add an Indirect Question</a:t>
            </a:r>
          </a:p>
          <a:p>
            <a:r>
              <a:rPr lang="en-US" sz="1700" dirty="0"/>
              <a:t>Add an indirect question that indicates what you do not know or understand about your topic: </a:t>
            </a:r>
          </a:p>
          <a:p>
            <a:r>
              <a:rPr lang="en-US" sz="1700" dirty="0"/>
              <a:t>I am studying / working on ____________ because I want to find out who / what / when / where / whether / why / how  ____________.</a:t>
            </a:r>
          </a:p>
          <a:p>
            <a:r>
              <a:rPr lang="en-US" sz="1700" dirty="0"/>
              <a:t>When you add that because I want to find out how / why / whether clause, you state why you are pursuing your topic: to answer a question important to you.</a:t>
            </a:r>
          </a:p>
          <a:p>
            <a:r>
              <a:rPr lang="en-US" sz="1700" dirty="0"/>
              <a:t>I am studying the causes of the disappearance of large North American mammals because I want to find out whether they were hunted to extinction.</a:t>
            </a:r>
          </a:p>
          <a:p>
            <a:r>
              <a:rPr lang="en-US" sz="1700" dirty="0"/>
              <a:t>I am working on Lincoln’s beliefs about predestination and its influence on his reasoning because I want to find out how his belief in destiny influenced his understanding of the causes of the Civil War.</a:t>
            </a:r>
          </a:p>
          <a:p>
            <a:r>
              <a:rPr lang="en-US" sz="1700" dirty="0" smtClean="0"/>
              <a:t>I </a:t>
            </a:r>
            <a:r>
              <a:rPr lang="en-US" sz="1700" dirty="0"/>
              <a:t>am working on stories about the Battle of the Alamo because I want to find out why its story became a national legend. </a:t>
            </a:r>
          </a:p>
        </p:txBody>
      </p:sp>
      <p:sp>
        <p:nvSpPr>
          <p:cNvPr id="3" name="Slide Number Placeholder 2"/>
          <p:cNvSpPr>
            <a:spLocks noGrp="1"/>
          </p:cNvSpPr>
          <p:nvPr>
            <p:ph type="sldNum" sz="quarter" idx="12"/>
          </p:nvPr>
        </p:nvSpPr>
        <p:spPr/>
        <p:txBody>
          <a:bodyPr/>
          <a:lstStyle/>
          <a:p>
            <a:fld id="{017ED8CA-143E-8B40-B3C8-0174DDF149EE}" type="slidenum">
              <a:rPr lang="en-US" smtClean="0"/>
              <a:t>8</a:t>
            </a:fld>
            <a:endParaRPr lang="en-US" dirty="0"/>
          </a:p>
        </p:txBody>
      </p:sp>
      <p:sp>
        <p:nvSpPr>
          <p:cNvPr id="4" name="Title 3"/>
          <p:cNvSpPr>
            <a:spLocks noGrp="1"/>
          </p:cNvSpPr>
          <p:nvPr>
            <p:ph type="title"/>
          </p:nvPr>
        </p:nvSpPr>
        <p:spPr>
          <a:xfrm>
            <a:off x="466611" y="555809"/>
            <a:ext cx="3741179" cy="2142125"/>
          </a:xfrm>
        </p:spPr>
        <p:txBody>
          <a:bodyPr/>
          <a:lstStyle/>
          <a:p>
            <a:r>
              <a:rPr lang="en-US" sz="3600" b="1" dirty="0" smtClean="0"/>
              <a:t>TQS:</a:t>
            </a:r>
            <a:br>
              <a:rPr lang="en-US" sz="3600" b="1" dirty="0" smtClean="0"/>
            </a:br>
            <a:r>
              <a:rPr lang="en-US" sz="3600" b="1" dirty="0" smtClean="0"/>
              <a:t>Topic </a:t>
            </a:r>
            <a:r>
              <a:rPr lang="en-US" sz="3600" b="1" dirty="0"/>
              <a:t>+ </a:t>
            </a:r>
            <a:r>
              <a:rPr lang="en-US" sz="3600" b="1" dirty="0" smtClean="0"/>
              <a:t/>
            </a:r>
            <a:br>
              <a:rPr lang="en-US" sz="3600" b="1" dirty="0" smtClean="0"/>
            </a:br>
            <a:r>
              <a:rPr lang="en-US" sz="3600" b="1" dirty="0" smtClean="0"/>
              <a:t>Question </a:t>
            </a:r>
            <a:r>
              <a:rPr lang="en-US" sz="3600" b="1" dirty="0"/>
              <a:t>+ Significance.</a:t>
            </a:r>
            <a:r>
              <a:rPr lang="en-US" sz="3600" dirty="0"/>
              <a:t> </a:t>
            </a:r>
          </a:p>
        </p:txBody>
      </p:sp>
      <p:sp>
        <p:nvSpPr>
          <p:cNvPr id="5" name="Text Placeholder 4"/>
          <p:cNvSpPr>
            <a:spLocks noGrp="1"/>
          </p:cNvSpPr>
          <p:nvPr>
            <p:ph type="body" sz="quarter" idx="13"/>
          </p:nvPr>
        </p:nvSpPr>
        <p:spPr>
          <a:xfrm>
            <a:off x="466725" y="2804495"/>
            <a:ext cx="3741738" cy="1738425"/>
          </a:xfrm>
        </p:spPr>
        <p:txBody>
          <a:bodyPr/>
          <a:lstStyle/>
          <a:p>
            <a:r>
              <a:rPr lang="en-US" sz="1800" dirty="0"/>
              <a:t>Booth’s </a:t>
            </a:r>
            <a:r>
              <a:rPr lang="en-US" sz="1800" i="1" dirty="0"/>
              <a:t>Craft of Research</a:t>
            </a:r>
            <a:r>
              <a:rPr lang="en-US" sz="1800" dirty="0"/>
              <a:t> and </a:t>
            </a:r>
            <a:r>
              <a:rPr lang="en-US" sz="1800" dirty="0" err="1"/>
              <a:t>Turabian’s</a:t>
            </a:r>
            <a:r>
              <a:rPr lang="en-US" sz="1800" dirty="0"/>
              <a:t> </a:t>
            </a:r>
            <a:r>
              <a:rPr lang="en-US" sz="1800" i="1" dirty="0"/>
              <a:t>Student’s Guide to Writing College Papers</a:t>
            </a:r>
            <a:r>
              <a:rPr lang="en-US" sz="1800" dirty="0"/>
              <a:t> </a:t>
            </a:r>
            <a:r>
              <a:rPr lang="en-US" sz="1800" dirty="0" smtClean="0"/>
              <a:t>suggest </a:t>
            </a:r>
          </a:p>
          <a:p>
            <a:r>
              <a:rPr lang="en-US" sz="1800" dirty="0" smtClean="0"/>
              <a:t>TQS: </a:t>
            </a:r>
          </a:p>
          <a:p>
            <a:r>
              <a:rPr lang="en-US" sz="1800" dirty="0" smtClean="0"/>
              <a:t>Topic </a:t>
            </a:r>
            <a:r>
              <a:rPr lang="en-US" sz="1800" dirty="0"/>
              <a:t>+ Question + Significance</a:t>
            </a:r>
            <a:r>
              <a:rPr lang="en-US" dirty="0"/>
              <a:t>. </a:t>
            </a:r>
          </a:p>
        </p:txBody>
      </p:sp>
    </p:spTree>
    <p:extLst>
      <p:ext uri="{BB962C8B-B14F-4D97-AF65-F5344CB8AC3E}">
        <p14:creationId xmlns:p14="http://schemas.microsoft.com/office/powerpoint/2010/main" val="21295504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700" dirty="0"/>
              <a:t>According to Booth, in “From a Question to its Significance,” the process looks like this:</a:t>
            </a:r>
          </a:p>
          <a:p>
            <a:r>
              <a:rPr lang="en-US" sz="1700" dirty="0"/>
              <a:t>Step 3: Answer “So What?”</a:t>
            </a:r>
          </a:p>
          <a:p>
            <a:r>
              <a:rPr lang="en-US" sz="1700" dirty="0"/>
              <a:t>… you have moved beyond the aimless collection of data. But now, if [when] you can, take one step more. It’s one that advanced researchers know they must take, because they know their work </a:t>
            </a:r>
            <a:r>
              <a:rPr lang="en-US" sz="1700" dirty="0" smtClean="0"/>
              <a:t>will be </a:t>
            </a:r>
            <a:r>
              <a:rPr lang="en-US" sz="1700" dirty="0"/>
              <a:t>judged not by its significance to them but by its significance to others in their field. They must have an answer to So what?</a:t>
            </a:r>
          </a:p>
          <a:p>
            <a:r>
              <a:rPr lang="en-US" sz="1700" dirty="0"/>
              <a:t>Add a second indirect question that explains why you asked your first question. Introduce this </a:t>
            </a:r>
            <a:r>
              <a:rPr lang="en-US" sz="1700" dirty="0" smtClean="0"/>
              <a:t>second implied </a:t>
            </a:r>
            <a:r>
              <a:rPr lang="en-US" sz="1700" dirty="0"/>
              <a:t>question with in order to help a specific audience understand how, why, or whether:</a:t>
            </a:r>
          </a:p>
          <a:p>
            <a:r>
              <a:rPr lang="en-US" sz="1700" dirty="0"/>
              <a:t>I am studying / working on ____________ because I want to find out who / what / when / where / whether / why / how  ____________ in order to help _____________ understand _____________.	</a:t>
            </a:r>
          </a:p>
          <a:p>
            <a:r>
              <a:rPr lang="en-US" sz="1700" dirty="0"/>
              <a:t>I am studying the causes of the disappearance of large North American mammals because I want to find out whether the earliest peoples hunted them to extinction in order to help my reader understand whether native peoples lived in harmony with nature or helped destroy it</a:t>
            </a:r>
            <a:r>
              <a:rPr lang="en-US" sz="1700" dirty="0" smtClean="0"/>
              <a:t>.</a:t>
            </a:r>
            <a:endParaRPr lang="en-US" sz="1700" dirty="0"/>
          </a:p>
        </p:txBody>
      </p:sp>
      <p:sp>
        <p:nvSpPr>
          <p:cNvPr id="3" name="Slide Number Placeholder 2"/>
          <p:cNvSpPr>
            <a:spLocks noGrp="1"/>
          </p:cNvSpPr>
          <p:nvPr>
            <p:ph type="sldNum" sz="quarter" idx="12"/>
          </p:nvPr>
        </p:nvSpPr>
        <p:spPr/>
        <p:txBody>
          <a:bodyPr/>
          <a:lstStyle/>
          <a:p>
            <a:fld id="{017ED8CA-143E-8B40-B3C8-0174DDF149EE}" type="slidenum">
              <a:rPr lang="en-US" smtClean="0"/>
              <a:t>9</a:t>
            </a:fld>
            <a:endParaRPr lang="en-US" dirty="0"/>
          </a:p>
        </p:txBody>
      </p:sp>
      <p:sp>
        <p:nvSpPr>
          <p:cNvPr id="4" name="Title 3"/>
          <p:cNvSpPr>
            <a:spLocks noGrp="1"/>
          </p:cNvSpPr>
          <p:nvPr>
            <p:ph type="title"/>
          </p:nvPr>
        </p:nvSpPr>
        <p:spPr>
          <a:xfrm>
            <a:off x="466611" y="555809"/>
            <a:ext cx="3741179" cy="2142125"/>
          </a:xfrm>
        </p:spPr>
        <p:txBody>
          <a:bodyPr/>
          <a:lstStyle/>
          <a:p>
            <a:r>
              <a:rPr lang="en-US" sz="3600" b="1" dirty="0" smtClean="0"/>
              <a:t>TQS:</a:t>
            </a:r>
            <a:br>
              <a:rPr lang="en-US" sz="3600" b="1" dirty="0" smtClean="0"/>
            </a:br>
            <a:r>
              <a:rPr lang="en-US" sz="3600" b="1" dirty="0" smtClean="0"/>
              <a:t>Topic </a:t>
            </a:r>
            <a:r>
              <a:rPr lang="en-US" sz="3600" b="1" dirty="0"/>
              <a:t>+ </a:t>
            </a:r>
            <a:r>
              <a:rPr lang="en-US" sz="3600" b="1" dirty="0" smtClean="0"/>
              <a:t/>
            </a:r>
            <a:br>
              <a:rPr lang="en-US" sz="3600" b="1" dirty="0" smtClean="0"/>
            </a:br>
            <a:r>
              <a:rPr lang="en-US" sz="3600" b="1" dirty="0" smtClean="0"/>
              <a:t>Question </a:t>
            </a:r>
            <a:r>
              <a:rPr lang="en-US" sz="3600" b="1" dirty="0"/>
              <a:t>+ Significance.</a:t>
            </a:r>
            <a:r>
              <a:rPr lang="en-US" sz="3600" dirty="0"/>
              <a:t> </a:t>
            </a:r>
          </a:p>
        </p:txBody>
      </p:sp>
      <p:sp>
        <p:nvSpPr>
          <p:cNvPr id="5" name="Text Placeholder 4"/>
          <p:cNvSpPr>
            <a:spLocks noGrp="1"/>
          </p:cNvSpPr>
          <p:nvPr>
            <p:ph type="body" sz="quarter" idx="13"/>
          </p:nvPr>
        </p:nvSpPr>
        <p:spPr>
          <a:xfrm>
            <a:off x="466725" y="2804495"/>
            <a:ext cx="3741738" cy="1738425"/>
          </a:xfrm>
        </p:spPr>
        <p:txBody>
          <a:bodyPr/>
          <a:lstStyle/>
          <a:p>
            <a:r>
              <a:rPr lang="en-US" sz="1800" dirty="0"/>
              <a:t>Booth’s </a:t>
            </a:r>
            <a:r>
              <a:rPr lang="en-US" sz="1800" i="1" dirty="0"/>
              <a:t>Craft of Research</a:t>
            </a:r>
            <a:r>
              <a:rPr lang="en-US" sz="1800" dirty="0"/>
              <a:t> and </a:t>
            </a:r>
            <a:r>
              <a:rPr lang="en-US" sz="1800" dirty="0" err="1"/>
              <a:t>Turabian’s</a:t>
            </a:r>
            <a:r>
              <a:rPr lang="en-US" sz="1800" dirty="0"/>
              <a:t> </a:t>
            </a:r>
            <a:r>
              <a:rPr lang="en-US" sz="1800" i="1" dirty="0"/>
              <a:t>Student’s Guide to Writing College Papers</a:t>
            </a:r>
            <a:r>
              <a:rPr lang="en-US" sz="1800" dirty="0"/>
              <a:t> </a:t>
            </a:r>
            <a:r>
              <a:rPr lang="en-US" sz="1800" dirty="0" smtClean="0"/>
              <a:t>suggest </a:t>
            </a:r>
          </a:p>
          <a:p>
            <a:r>
              <a:rPr lang="en-US" sz="1800" dirty="0" smtClean="0"/>
              <a:t>TQS: </a:t>
            </a:r>
          </a:p>
          <a:p>
            <a:r>
              <a:rPr lang="en-US" sz="1800" dirty="0" smtClean="0"/>
              <a:t>Topic </a:t>
            </a:r>
            <a:r>
              <a:rPr lang="en-US" sz="1800" dirty="0"/>
              <a:t>+ Question + Significance. </a:t>
            </a:r>
          </a:p>
        </p:txBody>
      </p:sp>
    </p:spTree>
    <p:extLst>
      <p:ext uri="{BB962C8B-B14F-4D97-AF65-F5344CB8AC3E}">
        <p14:creationId xmlns:p14="http://schemas.microsoft.com/office/powerpoint/2010/main" val="16561372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Title Slide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Dividers">
  <a:themeElements>
    <a:clrScheme name="CBSAT">
      <a:dk1>
        <a:srgbClr val="1E1E1E"/>
      </a:dk1>
      <a:lt1>
        <a:srgbClr val="FFFFFF"/>
      </a:lt1>
      <a:dk2>
        <a:srgbClr val="44546A"/>
      </a:dk2>
      <a:lt2>
        <a:srgbClr val="E7E6E6"/>
      </a:lt2>
      <a:accent1>
        <a:srgbClr val="009CDE"/>
      </a:accent1>
      <a:accent2>
        <a:srgbClr val="71C5E8"/>
      </a:accent2>
      <a:accent3>
        <a:srgbClr val="FEDB00"/>
      </a:accent3>
      <a:accent4>
        <a:srgbClr val="E57200"/>
      </a:accent4>
      <a:accent5>
        <a:srgbClr val="009CDE"/>
      </a:accent5>
      <a:accent6>
        <a:srgbClr val="3A913F"/>
      </a:accent6>
      <a:hlink>
        <a:srgbClr val="009CDE"/>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 Slides">
  <a:themeElements>
    <a:clrScheme name="CB-Blue-K-12">
      <a:dk1>
        <a:srgbClr val="1E1E1E"/>
      </a:dk1>
      <a:lt1>
        <a:srgbClr val="FFFFFF"/>
      </a:lt1>
      <a:dk2>
        <a:srgbClr val="505050"/>
      </a:dk2>
      <a:lt2>
        <a:srgbClr val="DCDCDC"/>
      </a:lt2>
      <a:accent1>
        <a:srgbClr val="009CDE"/>
      </a:accent1>
      <a:accent2>
        <a:srgbClr val="71C5E8"/>
      </a:accent2>
      <a:accent3>
        <a:srgbClr val="E57200"/>
      </a:accent3>
      <a:accent4>
        <a:srgbClr val="AF2D8A"/>
      </a:accent4>
      <a:accent5>
        <a:srgbClr val="1E1E1E"/>
      </a:accent5>
      <a:accent6>
        <a:srgbClr val="1E1E1E"/>
      </a:accent6>
      <a:hlink>
        <a:srgbClr val="006298"/>
      </a:hlink>
      <a:folHlink>
        <a:srgbClr val="E8796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 Content Slide - Large Text (+4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3941</TotalTime>
  <Words>1737</Words>
  <Application>Microsoft Office PowerPoint</Application>
  <PresentationFormat>Widescreen</PresentationFormat>
  <Paragraphs>158</Paragraphs>
  <Slides>19</Slides>
  <Notes>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19</vt:i4>
      </vt:variant>
    </vt:vector>
  </HeadingPairs>
  <TitlesOfParts>
    <vt:vector size="26" baseType="lpstr">
      <vt:lpstr>Arial</vt:lpstr>
      <vt:lpstr>Roboto Slab</vt:lpstr>
      <vt:lpstr>Roboto Slab Regular</vt:lpstr>
      <vt:lpstr>Title Slides</vt:lpstr>
      <vt:lpstr>Section Dividers</vt:lpstr>
      <vt:lpstr>1_Content Slides</vt:lpstr>
      <vt:lpstr>6. Content Slide - Large Text (+4pt)</vt:lpstr>
      <vt:lpstr>Questions Asked &amp; Answered</vt:lpstr>
      <vt:lpstr>What does the data say?  Understanding and Analyzing Context </vt:lpstr>
      <vt:lpstr>PowerPoint Presentation</vt:lpstr>
      <vt:lpstr>What does the Chief Reader say? As presented in the  2016 Student Performance Q&amp;A section: “…what message would you like to send to teachers that might help them to improve the performance of their students on the exam?”  </vt:lpstr>
      <vt:lpstr>What does the Chief Reader say? As presented in the  2015 Student Performance Q&amp;A section: “…what message would you like to send to teachers that might help them to improve the performance of their students on the exam?”  </vt:lpstr>
      <vt:lpstr>What can teachers do?  Use these strategies on Released Student Samples and as Students Compose.   </vt:lpstr>
      <vt:lpstr>TQS: Topic +  Question + Significance. </vt:lpstr>
      <vt:lpstr>TQS: Topic +  Question + Significance. </vt:lpstr>
      <vt:lpstr>TQS: Topic +  Question + Significance. </vt:lpstr>
      <vt:lpstr>TQS: Topic +  Question + Significance. </vt:lpstr>
      <vt:lpstr>Criteria for  Research Questions  Prepare students to look for these qualities and use Gallery Walks to provide peer feedback on questions.</vt:lpstr>
      <vt:lpstr>Examining Your Question  Ask students to use Google Slides or a similar collaborative presentation tool to share the thinking behind their research questions and allow peers to provide feedback.</vt:lpstr>
      <vt:lpstr>Examining Your Question</vt:lpstr>
      <vt:lpstr>Reverse Outlining  </vt:lpstr>
      <vt:lpstr>Scoring Approaches</vt:lpstr>
      <vt:lpstr>Scoring Approaches</vt:lpstr>
      <vt:lpstr>The Rubrics</vt:lpstr>
      <vt:lpstr>What Strategies can you share? </vt:lpstr>
      <vt:lpstr>Thank You &amp; 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Davis, EricaL</cp:lastModifiedBy>
  <cp:revision>204</cp:revision>
  <dcterms:created xsi:type="dcterms:W3CDTF">2016-08-22T23:40:38Z</dcterms:created>
  <dcterms:modified xsi:type="dcterms:W3CDTF">2018-01-10T19:55:26Z</dcterms:modified>
</cp:coreProperties>
</file>